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322" r:id="rId3"/>
    <p:sldId id="265" r:id="rId4"/>
    <p:sldId id="266" r:id="rId5"/>
    <p:sldId id="267" r:id="rId6"/>
    <p:sldId id="295" r:id="rId7"/>
    <p:sldId id="257" r:id="rId8"/>
    <p:sldId id="258" r:id="rId9"/>
    <p:sldId id="259" r:id="rId10"/>
    <p:sldId id="260" r:id="rId11"/>
    <p:sldId id="268" r:id="rId12"/>
    <p:sldId id="325" r:id="rId13"/>
    <p:sldId id="331" r:id="rId14"/>
    <p:sldId id="326" r:id="rId15"/>
    <p:sldId id="327" r:id="rId16"/>
    <p:sldId id="328" r:id="rId17"/>
    <p:sldId id="329" r:id="rId18"/>
    <p:sldId id="330" r:id="rId19"/>
    <p:sldId id="332" r:id="rId20"/>
    <p:sldId id="333" r:id="rId21"/>
    <p:sldId id="337" r:id="rId22"/>
    <p:sldId id="338" r:id="rId23"/>
    <p:sldId id="334" r:id="rId24"/>
    <p:sldId id="335" r:id="rId25"/>
    <p:sldId id="316" r:id="rId26"/>
    <p:sldId id="317" r:id="rId27"/>
    <p:sldId id="336" r:id="rId28"/>
    <p:sldId id="297" r:id="rId29"/>
    <p:sldId id="319" r:id="rId30"/>
    <p:sldId id="320" r:id="rId31"/>
    <p:sldId id="321" r:id="rId32"/>
    <p:sldId id="318" r:id="rId33"/>
    <p:sldId id="298" r:id="rId34"/>
    <p:sldId id="310" r:id="rId35"/>
    <p:sldId id="311" r:id="rId36"/>
    <p:sldId id="312" r:id="rId37"/>
    <p:sldId id="315" r:id="rId38"/>
    <p:sldId id="313" r:id="rId39"/>
    <p:sldId id="270" r:id="rId40"/>
    <p:sldId id="296" r:id="rId41"/>
    <p:sldId id="271" r:id="rId42"/>
    <p:sldId id="272" r:id="rId43"/>
    <p:sldId id="273" r:id="rId44"/>
    <p:sldId id="274" r:id="rId45"/>
    <p:sldId id="276" r:id="rId46"/>
    <p:sldId id="277" r:id="rId47"/>
    <p:sldId id="279" r:id="rId48"/>
    <p:sldId id="280" r:id="rId49"/>
    <p:sldId id="323" r:id="rId50"/>
    <p:sldId id="282" r:id="rId51"/>
    <p:sldId id="283" r:id="rId52"/>
    <p:sldId id="284" r:id="rId53"/>
    <p:sldId id="285" r:id="rId54"/>
    <p:sldId id="286" r:id="rId55"/>
    <p:sldId id="287" r:id="rId56"/>
    <p:sldId id="324" r:id="rId57"/>
    <p:sldId id="288" r:id="rId58"/>
    <p:sldId id="305" r:id="rId59"/>
    <p:sldId id="306" r:id="rId60"/>
    <p:sldId id="307" r:id="rId61"/>
    <p:sldId id="299" r:id="rId62"/>
    <p:sldId id="290" r:id="rId63"/>
    <p:sldId id="301" r:id="rId64"/>
    <p:sldId id="302" r:id="rId65"/>
    <p:sldId id="303" r:id="rId66"/>
    <p:sldId id="304" r:id="rId67"/>
    <p:sldId id="291" r:id="rId68"/>
    <p:sldId id="300" r:id="rId69"/>
    <p:sldId id="292" r:id="rId70"/>
    <p:sldId id="308" r:id="rId71"/>
    <p:sldId id="309" r:id="rId72"/>
    <p:sldId id="293" r:id="rId73"/>
    <p:sldId id="294" r:id="rId7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thony Christe" initials="AC" lastIdx="1" clrIdx="0">
    <p:extLst>
      <p:ext uri="{19B8F6BF-5375-455C-9EA6-DF929625EA0E}">
        <p15:presenceInfo xmlns:p15="http://schemas.microsoft.com/office/powerpoint/2012/main" userId="408217444fdf012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853"/>
    <p:restoredTop sz="94694"/>
  </p:normalViewPr>
  <p:slideViewPr>
    <p:cSldViewPr snapToGrid="0" snapToObjects="1">
      <p:cViewPr varScale="1">
        <p:scale>
          <a:sx n="138" d="100"/>
          <a:sy n="138" d="100"/>
        </p:scale>
        <p:origin x="192" y="10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2-06T10:40:45.182" idx="1">
    <p:pos x="10" y="10"/>
    <p:text/>
    <p:extLst>
      <p:ext uri="{C676402C-5697-4E1C-873F-D02D1690AC5C}">
        <p15:threadingInfo xmlns:p15="http://schemas.microsoft.com/office/powerpoint/2012/main" timeZoneBias="60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2/7/20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2/7/20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2/7/20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2/7/20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2/7/20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2/7/20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2/7/20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2/7/20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2/7/20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2/7/20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2/7/20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2/7/20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2/7/20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2/7/20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1.xml"/><Relationship Id="rId4" Type="http://schemas.openxmlformats.org/officeDocument/2006/relationships/image" Target="../media/image42.sv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tif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8.png"/><Relationship Id="rId4" Type="http://schemas.openxmlformats.org/officeDocument/2006/relationships/image" Target="../media/image5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7.jp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jpe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30.png"/><Relationship Id="rId4" Type="http://schemas.openxmlformats.org/officeDocument/2006/relationships/image" Target="../media/image67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8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33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71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93F882-56F3-8647-A14A-3346C763CAE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Laha: A Framework for adaptive optimization of distributed sensor frameworks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CDAA17-4828-BB4B-A182-DFCD455EFB1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Anthony christe</a:t>
            </a:r>
          </a:p>
          <a:p>
            <a:r>
              <a:rPr lang="en-US" dirty="0"/>
              <a:t>24 February 2020</a:t>
            </a:r>
          </a:p>
        </p:txBody>
      </p:sp>
    </p:spTree>
    <p:extLst>
      <p:ext uri="{BB962C8B-B14F-4D97-AF65-F5344CB8AC3E}">
        <p14:creationId xmlns:p14="http://schemas.microsoft.com/office/powerpoint/2010/main" val="4090506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2E4E997-8672-4FFD-B8EC-9932A8E47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FE6BA9E6-1D9E-4D30-B528-D49FA1342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55DA0B6-2CD5-0E4A-8563-0110AA7BAB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4459286" cy="1478570"/>
          </a:xfrm>
        </p:spPr>
        <p:txBody>
          <a:bodyPr>
            <a:normAutofit/>
          </a:bodyPr>
          <a:lstStyle/>
          <a:p>
            <a:r>
              <a:rPr lang="en-US" sz="3200"/>
              <a:t>Contribution #4: Implications for modern DSNs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EAC04A-25F3-794E-92B4-8584AE173A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4459287" cy="3965046"/>
          </a:xfrm>
        </p:spPr>
        <p:txBody>
          <a:bodyPr>
            <a:normAutofit/>
          </a:bodyPr>
          <a:lstStyle/>
          <a:p>
            <a:r>
              <a:rPr lang="en-US" sz="2000"/>
              <a:t>A set of implications for modern DSNs through the evaluation of Laha</a:t>
            </a:r>
          </a:p>
          <a:p>
            <a:pPr lvl="1"/>
            <a:r>
              <a:rPr lang="en-US" dirty="0"/>
              <a:t>Confirmation or denial of </a:t>
            </a:r>
            <a:r>
              <a:rPr lang="en-US"/>
              <a:t>Laha’s</a:t>
            </a:r>
            <a:r>
              <a:rPr lang="en-US" dirty="0"/>
              <a:t> benefits in relation to DSNs</a:t>
            </a:r>
          </a:p>
          <a:p>
            <a:pPr lvl="1"/>
            <a:r>
              <a:rPr lang="en-US" dirty="0"/>
              <a:t>Other domains that Laha is useful or not useful for</a:t>
            </a:r>
          </a:p>
        </p:txBody>
      </p:sp>
      <p:pic>
        <p:nvPicPr>
          <p:cNvPr id="4" name="Content Placeholder 4" descr="A picture containing window, monitor, large, bird&#10;&#10;Description automatically generated">
            <a:extLst>
              <a:ext uri="{FF2B5EF4-FFF2-40B4-BE49-F238E27FC236}">
                <a16:creationId xmlns:a16="http://schemas.microsoft.com/office/drawing/2014/main" id="{C8569F9F-5192-5243-B612-0C3359DA42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779642"/>
            <a:ext cx="5456279" cy="3273766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453E4DEE-E996-40F8-8635-0FF43D734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4" name="Rectangle 5">
              <a:extLst>
                <a:ext uri="{FF2B5EF4-FFF2-40B4-BE49-F238E27FC236}">
                  <a16:creationId xmlns:a16="http://schemas.microsoft.com/office/drawing/2014/main" id="{08BD1D3E-43CE-49EB-A424-0738950C64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E9182037-E3FA-489A-95D5-29E424842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E8864E76-AD7F-4BEE-B3F6-A78FA42AE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8">
              <a:extLst>
                <a:ext uri="{FF2B5EF4-FFF2-40B4-BE49-F238E27FC236}">
                  <a16:creationId xmlns:a16="http://schemas.microsoft.com/office/drawing/2014/main" id="{8AD071B3-046D-4479-91FE-01E9AD7C8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91D776F5-E902-4A4D-A75D-A46E063C9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EBED8F24-A998-4952-AB68-E2074F074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74D7A646-8CDC-49B3-9C44-3EF38DB426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2">
              <a:extLst>
                <a:ext uri="{FF2B5EF4-FFF2-40B4-BE49-F238E27FC236}">
                  <a16:creationId xmlns:a16="http://schemas.microsoft.com/office/drawing/2014/main" id="{D4E99D14-E4F4-419B-9AAF-8D1CEAB28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3">
              <a:extLst>
                <a:ext uri="{FF2B5EF4-FFF2-40B4-BE49-F238E27FC236}">
                  <a16:creationId xmlns:a16="http://schemas.microsoft.com/office/drawing/2014/main" id="{377E106C-5445-4A52-9F7E-DA17387442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4">
              <a:extLst>
                <a:ext uri="{FF2B5EF4-FFF2-40B4-BE49-F238E27FC236}">
                  <a16:creationId xmlns:a16="http://schemas.microsoft.com/office/drawing/2014/main" id="{752BFE96-D378-4BAE-A64B-F851A34C4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5">
              <a:extLst>
                <a:ext uri="{FF2B5EF4-FFF2-40B4-BE49-F238E27FC236}">
                  <a16:creationId xmlns:a16="http://schemas.microsoft.com/office/drawing/2014/main" id="{B88FFB19-5A5E-4078-B467-9D4ABD21BD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Line 16">
              <a:extLst>
                <a:ext uri="{FF2B5EF4-FFF2-40B4-BE49-F238E27FC236}">
                  <a16:creationId xmlns:a16="http://schemas.microsoft.com/office/drawing/2014/main" id="{11042975-3D19-4728-BCDA-D3F5CD633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6" name="Freeform 17">
              <a:extLst>
                <a:ext uri="{FF2B5EF4-FFF2-40B4-BE49-F238E27FC236}">
                  <a16:creationId xmlns:a16="http://schemas.microsoft.com/office/drawing/2014/main" id="{A28972BD-D2E1-4DCA-A907-2E3B6F606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8">
              <a:extLst>
                <a:ext uri="{FF2B5EF4-FFF2-40B4-BE49-F238E27FC236}">
                  <a16:creationId xmlns:a16="http://schemas.microsoft.com/office/drawing/2014/main" id="{1C806824-5C2D-4747-B038-69EE4074B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9">
              <a:extLst>
                <a:ext uri="{FF2B5EF4-FFF2-40B4-BE49-F238E27FC236}">
                  <a16:creationId xmlns:a16="http://schemas.microsoft.com/office/drawing/2014/main" id="{3B33F710-16D7-4F48-BFCA-66C9CA235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0">
              <a:extLst>
                <a:ext uri="{FF2B5EF4-FFF2-40B4-BE49-F238E27FC236}">
                  <a16:creationId xmlns:a16="http://schemas.microsoft.com/office/drawing/2014/main" id="{6C8C8ED4-90FA-4E97-AAF0-D5D51E6A9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Rectangle 21">
              <a:extLst>
                <a:ext uri="{FF2B5EF4-FFF2-40B4-BE49-F238E27FC236}">
                  <a16:creationId xmlns:a16="http://schemas.microsoft.com/office/drawing/2014/main" id="{6C5EB9C1-B25F-4172-8A96-5950ECC828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1" name="Freeform 22">
              <a:extLst>
                <a:ext uri="{FF2B5EF4-FFF2-40B4-BE49-F238E27FC236}">
                  <a16:creationId xmlns:a16="http://schemas.microsoft.com/office/drawing/2014/main" id="{097E6E8A-9373-4655-882B-21715CCE9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3">
              <a:extLst>
                <a:ext uri="{FF2B5EF4-FFF2-40B4-BE49-F238E27FC236}">
                  <a16:creationId xmlns:a16="http://schemas.microsoft.com/office/drawing/2014/main" id="{EB8CC766-1206-4372-ACAF-8230AF4D54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4">
              <a:extLst>
                <a:ext uri="{FF2B5EF4-FFF2-40B4-BE49-F238E27FC236}">
                  <a16:creationId xmlns:a16="http://schemas.microsoft.com/office/drawing/2014/main" id="{1C8E2511-2489-47B2-9C19-C410910DD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5">
              <a:extLst>
                <a:ext uri="{FF2B5EF4-FFF2-40B4-BE49-F238E27FC236}">
                  <a16:creationId xmlns:a16="http://schemas.microsoft.com/office/drawing/2014/main" id="{D7820196-0A47-47EF-832C-A688E897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6">
              <a:extLst>
                <a:ext uri="{FF2B5EF4-FFF2-40B4-BE49-F238E27FC236}">
                  <a16:creationId xmlns:a16="http://schemas.microsoft.com/office/drawing/2014/main" id="{4982E0BF-34AE-48A3-AD6B-E0F3CD05D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7">
              <a:extLst>
                <a:ext uri="{FF2B5EF4-FFF2-40B4-BE49-F238E27FC236}">
                  <a16:creationId xmlns:a16="http://schemas.microsoft.com/office/drawing/2014/main" id="{CD34643B-9DF2-4310-8868-48252C339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8">
              <a:extLst>
                <a:ext uri="{FF2B5EF4-FFF2-40B4-BE49-F238E27FC236}">
                  <a16:creationId xmlns:a16="http://schemas.microsoft.com/office/drawing/2014/main" id="{4E020C4E-AF64-44A8-B830-779541D8D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9">
              <a:extLst>
                <a:ext uri="{FF2B5EF4-FFF2-40B4-BE49-F238E27FC236}">
                  <a16:creationId xmlns:a16="http://schemas.microsoft.com/office/drawing/2014/main" id="{D97BC3D3-B1B3-4825-9169-BBEF1DBCF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0">
              <a:extLst>
                <a:ext uri="{FF2B5EF4-FFF2-40B4-BE49-F238E27FC236}">
                  <a16:creationId xmlns:a16="http://schemas.microsoft.com/office/drawing/2014/main" id="{A750DC4F-1DAF-470E-98C6-6C68DEB93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1">
              <a:extLst>
                <a:ext uri="{FF2B5EF4-FFF2-40B4-BE49-F238E27FC236}">
                  <a16:creationId xmlns:a16="http://schemas.microsoft.com/office/drawing/2014/main" id="{2F99594A-5BBD-4E10-A818-8BE52B7D9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EFDB5A20-BBD8-D945-BE96-8E667F47D261}"/>
              </a:ext>
            </a:extLst>
          </p:cNvPr>
          <p:cNvSpPr txBox="1"/>
          <p:nvPr/>
        </p:nvSpPr>
        <p:spPr>
          <a:xfrm>
            <a:off x="8052838" y="5238234"/>
            <a:ext cx="1542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CTBTO</a:t>
            </a:r>
          </a:p>
        </p:txBody>
      </p:sp>
    </p:spTree>
    <p:extLst>
      <p:ext uri="{BB962C8B-B14F-4D97-AF65-F5344CB8AC3E}">
        <p14:creationId xmlns:p14="http://schemas.microsoft.com/office/powerpoint/2010/main" val="8457457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9ACD3AF8-B16E-4174-8C1A-41F683C4A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FF5EAD09-B81D-415F-8BCF-73C81AE05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0" name="Rectangle 5">
              <a:extLst>
                <a:ext uri="{FF2B5EF4-FFF2-40B4-BE49-F238E27FC236}">
                  <a16:creationId xmlns:a16="http://schemas.microsoft.com/office/drawing/2014/main" id="{CFB79010-8ED4-49EF-AFD2-F4D8C80B6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4649B869-006E-42B5-9DDC-21049B130E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443096BD-333F-48B6-8220-D1F9793E40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" name="Rectangle 8">
              <a:extLst>
                <a:ext uri="{FF2B5EF4-FFF2-40B4-BE49-F238E27FC236}">
                  <a16:creationId xmlns:a16="http://schemas.microsoft.com/office/drawing/2014/main" id="{1A45BB9A-7E84-4B9B-923A-270A97F852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D7D7C768-2F76-4DE2-A807-1B9FFF816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1870B32E-EE42-470E-B543-CA55AEC8CA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EEF09120-11AA-4DB5-98A8-EC4923002C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39CC463D-589C-461C-A234-0460EB06B8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3">
              <a:extLst>
                <a:ext uri="{FF2B5EF4-FFF2-40B4-BE49-F238E27FC236}">
                  <a16:creationId xmlns:a16="http://schemas.microsoft.com/office/drawing/2014/main" id="{B6516153-269A-421E-A021-CB3F3C5E1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4">
              <a:extLst>
                <a:ext uri="{FF2B5EF4-FFF2-40B4-BE49-F238E27FC236}">
                  <a16:creationId xmlns:a16="http://schemas.microsoft.com/office/drawing/2014/main" id="{45E14300-6C4A-4F77-915F-F3B25B0237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5">
              <a:extLst>
                <a:ext uri="{FF2B5EF4-FFF2-40B4-BE49-F238E27FC236}">
                  <a16:creationId xmlns:a16="http://schemas.microsoft.com/office/drawing/2014/main" id="{993E312A-E6A6-4B52-ADE6-618ADC89BA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6">
              <a:extLst>
                <a:ext uri="{FF2B5EF4-FFF2-40B4-BE49-F238E27FC236}">
                  <a16:creationId xmlns:a16="http://schemas.microsoft.com/office/drawing/2014/main" id="{2F0F3026-2480-472B-8C52-36812C81E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7">
              <a:extLst>
                <a:ext uri="{FF2B5EF4-FFF2-40B4-BE49-F238E27FC236}">
                  <a16:creationId xmlns:a16="http://schemas.microsoft.com/office/drawing/2014/main" id="{34E1C992-559D-4827-9F30-31A3CA7A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8">
              <a:extLst>
                <a:ext uri="{FF2B5EF4-FFF2-40B4-BE49-F238E27FC236}">
                  <a16:creationId xmlns:a16="http://schemas.microsoft.com/office/drawing/2014/main" id="{D9F2FB98-F443-498F-AAD9-694582568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9">
              <a:extLst>
                <a:ext uri="{FF2B5EF4-FFF2-40B4-BE49-F238E27FC236}">
                  <a16:creationId xmlns:a16="http://schemas.microsoft.com/office/drawing/2014/main" id="{75DBF6EC-ED50-43E4-8A8B-64CE86A88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20">
              <a:extLst>
                <a:ext uri="{FF2B5EF4-FFF2-40B4-BE49-F238E27FC236}">
                  <a16:creationId xmlns:a16="http://schemas.microsoft.com/office/drawing/2014/main" id="{FD854F40-AC43-4F21-9C62-2CE35CFD2B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21">
              <a:extLst>
                <a:ext uri="{FF2B5EF4-FFF2-40B4-BE49-F238E27FC236}">
                  <a16:creationId xmlns:a16="http://schemas.microsoft.com/office/drawing/2014/main" id="{62CCB560-494A-4F74-9DE4-068806A89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2">
              <a:extLst>
                <a:ext uri="{FF2B5EF4-FFF2-40B4-BE49-F238E27FC236}">
                  <a16:creationId xmlns:a16="http://schemas.microsoft.com/office/drawing/2014/main" id="{6F9A05F2-B5D2-4D8A-9A78-14E45C13F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3">
              <a:extLst>
                <a:ext uri="{FF2B5EF4-FFF2-40B4-BE49-F238E27FC236}">
                  <a16:creationId xmlns:a16="http://schemas.microsoft.com/office/drawing/2014/main" id="{A6373189-19BB-4BEC-84A3-432253E05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4">
              <a:extLst>
                <a:ext uri="{FF2B5EF4-FFF2-40B4-BE49-F238E27FC236}">
                  <a16:creationId xmlns:a16="http://schemas.microsoft.com/office/drawing/2014/main" id="{71AB3122-947A-44DB-B190-A2601C6C9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5">
              <a:extLst>
                <a:ext uri="{FF2B5EF4-FFF2-40B4-BE49-F238E27FC236}">
                  <a16:creationId xmlns:a16="http://schemas.microsoft.com/office/drawing/2014/main" id="{74B4109D-3AFC-4D44-87B1-0CDED3E63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6">
              <a:extLst>
                <a:ext uri="{FF2B5EF4-FFF2-40B4-BE49-F238E27FC236}">
                  <a16:creationId xmlns:a16="http://schemas.microsoft.com/office/drawing/2014/main" id="{44AAD39F-F7C9-4D00-95E0-0465B4E85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7">
              <a:extLst>
                <a:ext uri="{FF2B5EF4-FFF2-40B4-BE49-F238E27FC236}">
                  <a16:creationId xmlns:a16="http://schemas.microsoft.com/office/drawing/2014/main" id="{C1DCAB8D-6EF6-4A84-8D0C-AA9226DEC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8">
              <a:extLst>
                <a:ext uri="{FF2B5EF4-FFF2-40B4-BE49-F238E27FC236}">
                  <a16:creationId xmlns:a16="http://schemas.microsoft.com/office/drawing/2014/main" id="{C407F97F-83CF-4703-B9E0-6335530E32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9">
              <a:extLst>
                <a:ext uri="{FF2B5EF4-FFF2-40B4-BE49-F238E27FC236}">
                  <a16:creationId xmlns:a16="http://schemas.microsoft.com/office/drawing/2014/main" id="{0D8D2363-5D84-4CFF-89AA-3C93C859DB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30">
              <a:extLst>
                <a:ext uri="{FF2B5EF4-FFF2-40B4-BE49-F238E27FC236}">
                  <a16:creationId xmlns:a16="http://schemas.microsoft.com/office/drawing/2014/main" id="{0435A35C-AC99-4E12-8CB0-9C640DAA94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31">
              <a:extLst>
                <a:ext uri="{FF2B5EF4-FFF2-40B4-BE49-F238E27FC236}">
                  <a16:creationId xmlns:a16="http://schemas.microsoft.com/office/drawing/2014/main" id="{F20392CF-2256-4527-836B-2E6F88596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2">
              <a:extLst>
                <a:ext uri="{FF2B5EF4-FFF2-40B4-BE49-F238E27FC236}">
                  <a16:creationId xmlns:a16="http://schemas.microsoft.com/office/drawing/2014/main" id="{C52C3AD3-122C-4010-9C55-B0247F8CC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Rectangle 33">
              <a:extLst>
                <a:ext uri="{FF2B5EF4-FFF2-40B4-BE49-F238E27FC236}">
                  <a16:creationId xmlns:a16="http://schemas.microsoft.com/office/drawing/2014/main" id="{EFCB53ED-09C0-4AD7-9BBC-366833D5FE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9" name="Freeform 34">
              <a:extLst>
                <a:ext uri="{FF2B5EF4-FFF2-40B4-BE49-F238E27FC236}">
                  <a16:creationId xmlns:a16="http://schemas.microsoft.com/office/drawing/2014/main" id="{6F309F52-BFCF-47D9-8089-BC049540DB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5">
              <a:extLst>
                <a:ext uri="{FF2B5EF4-FFF2-40B4-BE49-F238E27FC236}">
                  <a16:creationId xmlns:a16="http://schemas.microsoft.com/office/drawing/2014/main" id="{5F9AE85F-C7AA-4761-B468-2E100829BC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6">
              <a:extLst>
                <a:ext uri="{FF2B5EF4-FFF2-40B4-BE49-F238E27FC236}">
                  <a16:creationId xmlns:a16="http://schemas.microsoft.com/office/drawing/2014/main" id="{2C81C778-91E5-4AE9-AACB-8566E7A28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7">
              <a:extLst>
                <a:ext uri="{FF2B5EF4-FFF2-40B4-BE49-F238E27FC236}">
                  <a16:creationId xmlns:a16="http://schemas.microsoft.com/office/drawing/2014/main" id="{6C56E0B4-58A0-4B2B-BD56-54121BB8DB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8">
              <a:extLst>
                <a:ext uri="{FF2B5EF4-FFF2-40B4-BE49-F238E27FC236}">
                  <a16:creationId xmlns:a16="http://schemas.microsoft.com/office/drawing/2014/main" id="{88A29CFE-13A6-4509-946F-5C074F856E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9">
              <a:extLst>
                <a:ext uri="{FF2B5EF4-FFF2-40B4-BE49-F238E27FC236}">
                  <a16:creationId xmlns:a16="http://schemas.microsoft.com/office/drawing/2014/main" id="{00235A0A-018B-4499-AC16-AF83457BF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40">
              <a:extLst>
                <a:ext uri="{FF2B5EF4-FFF2-40B4-BE49-F238E27FC236}">
                  <a16:creationId xmlns:a16="http://schemas.microsoft.com/office/drawing/2014/main" id="{861DF9B7-50DC-4EBE-8B23-97FE92DBB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41">
              <a:extLst>
                <a:ext uri="{FF2B5EF4-FFF2-40B4-BE49-F238E27FC236}">
                  <a16:creationId xmlns:a16="http://schemas.microsoft.com/office/drawing/2014/main" id="{69673907-73D7-4729-A911-9BD078EC2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2">
              <a:extLst>
                <a:ext uri="{FF2B5EF4-FFF2-40B4-BE49-F238E27FC236}">
                  <a16:creationId xmlns:a16="http://schemas.microsoft.com/office/drawing/2014/main" id="{4DC844D3-8053-4EE7-A286-50157B6FD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3">
              <a:extLst>
                <a:ext uri="{FF2B5EF4-FFF2-40B4-BE49-F238E27FC236}">
                  <a16:creationId xmlns:a16="http://schemas.microsoft.com/office/drawing/2014/main" id="{D67575A0-A45A-4773-874C-16370E3670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4">
              <a:extLst>
                <a:ext uri="{FF2B5EF4-FFF2-40B4-BE49-F238E27FC236}">
                  <a16:creationId xmlns:a16="http://schemas.microsoft.com/office/drawing/2014/main" id="{4327252B-B62B-4DE0-A924-B7F6E40AD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Rectangle 45">
              <a:extLst>
                <a:ext uri="{FF2B5EF4-FFF2-40B4-BE49-F238E27FC236}">
                  <a16:creationId xmlns:a16="http://schemas.microsoft.com/office/drawing/2014/main" id="{778BC6A7-AC19-497B-A7C6-E447B2EBD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1" name="Freeform 46">
              <a:extLst>
                <a:ext uri="{FF2B5EF4-FFF2-40B4-BE49-F238E27FC236}">
                  <a16:creationId xmlns:a16="http://schemas.microsoft.com/office/drawing/2014/main" id="{4E79A87B-BF1F-437A-9FED-BE93025E5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7">
              <a:extLst>
                <a:ext uri="{FF2B5EF4-FFF2-40B4-BE49-F238E27FC236}">
                  <a16:creationId xmlns:a16="http://schemas.microsoft.com/office/drawing/2014/main" id="{DFAAF3CC-B4E0-45C8-AC2D-EF0D6D823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8">
              <a:extLst>
                <a:ext uri="{FF2B5EF4-FFF2-40B4-BE49-F238E27FC236}">
                  <a16:creationId xmlns:a16="http://schemas.microsoft.com/office/drawing/2014/main" id="{A5A12C87-1E4A-4664-B2F4-A1C8B656F9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9">
              <a:extLst>
                <a:ext uri="{FF2B5EF4-FFF2-40B4-BE49-F238E27FC236}">
                  <a16:creationId xmlns:a16="http://schemas.microsoft.com/office/drawing/2014/main" id="{B3AF8230-4630-4505-ADDB-16A9B6B37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50">
              <a:extLst>
                <a:ext uri="{FF2B5EF4-FFF2-40B4-BE49-F238E27FC236}">
                  <a16:creationId xmlns:a16="http://schemas.microsoft.com/office/drawing/2014/main" id="{33F93F6D-724D-42F3-AF1D-3081EAB5D1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51">
              <a:extLst>
                <a:ext uri="{FF2B5EF4-FFF2-40B4-BE49-F238E27FC236}">
                  <a16:creationId xmlns:a16="http://schemas.microsoft.com/office/drawing/2014/main" id="{F5DD7A8F-FB67-4E79-80DB-0FAF3A098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2">
              <a:extLst>
                <a:ext uri="{FF2B5EF4-FFF2-40B4-BE49-F238E27FC236}">
                  <a16:creationId xmlns:a16="http://schemas.microsoft.com/office/drawing/2014/main" id="{7B140A84-E89E-4A80-9DF8-7BCA45F90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3">
              <a:extLst>
                <a:ext uri="{FF2B5EF4-FFF2-40B4-BE49-F238E27FC236}">
                  <a16:creationId xmlns:a16="http://schemas.microsoft.com/office/drawing/2014/main" id="{279E1D6A-EFE2-44C6-A5BF-DFADF0DC9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4">
              <a:extLst>
                <a:ext uri="{FF2B5EF4-FFF2-40B4-BE49-F238E27FC236}">
                  <a16:creationId xmlns:a16="http://schemas.microsoft.com/office/drawing/2014/main" id="{C9FA2204-561F-4ABB-988C-03053820F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5">
              <a:extLst>
                <a:ext uri="{FF2B5EF4-FFF2-40B4-BE49-F238E27FC236}">
                  <a16:creationId xmlns:a16="http://schemas.microsoft.com/office/drawing/2014/main" id="{8BD7D04E-AC0A-424F-BC40-28842DAFFA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6">
              <a:extLst>
                <a:ext uri="{FF2B5EF4-FFF2-40B4-BE49-F238E27FC236}">
                  <a16:creationId xmlns:a16="http://schemas.microsoft.com/office/drawing/2014/main" id="{32B616A2-FE09-47DD-B58C-12EE58B7C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7">
              <a:extLst>
                <a:ext uri="{FF2B5EF4-FFF2-40B4-BE49-F238E27FC236}">
                  <a16:creationId xmlns:a16="http://schemas.microsoft.com/office/drawing/2014/main" id="{08C5EAF5-6064-484E-BA05-80D09D84EA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8">
              <a:extLst>
                <a:ext uri="{FF2B5EF4-FFF2-40B4-BE49-F238E27FC236}">
                  <a16:creationId xmlns:a16="http://schemas.microsoft.com/office/drawing/2014/main" id="{F11D90DF-D275-4725-884C-77E5E01D8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65" name="Rectangle 64">
            <a:extLst>
              <a:ext uri="{FF2B5EF4-FFF2-40B4-BE49-F238E27FC236}">
                <a16:creationId xmlns:a16="http://schemas.microsoft.com/office/drawing/2014/main" id="{61C6D790-69F0-40CA-813A-84D724D1C6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48476"/>
          </a:xfrm>
          <a:prstGeom prst="rect">
            <a:avLst/>
          </a:prstGeom>
          <a:solidFill>
            <a:schemeClr val="bg2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Round Diagonal Corner Rectangle 7">
            <a:extLst>
              <a:ext uri="{FF2B5EF4-FFF2-40B4-BE49-F238E27FC236}">
                <a16:creationId xmlns:a16="http://schemas.microsoft.com/office/drawing/2014/main" id="{F5A78137-DBB7-4A93-98AC-5606814E2D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40673" y="806450"/>
            <a:ext cx="9319476" cy="4502149"/>
          </a:xfrm>
          <a:prstGeom prst="round2DiagRect">
            <a:avLst>
              <a:gd name="adj1" fmla="val 7929"/>
              <a:gd name="adj2" fmla="val 0"/>
            </a:avLst>
          </a:prstGeom>
          <a:solidFill>
            <a:schemeClr val="bg2">
              <a:lumMod val="50000"/>
              <a:alpha val="80000"/>
            </a:schemeClr>
          </a:solidFill>
          <a:ln w="19050" cap="sq">
            <a:solidFill>
              <a:srgbClr val="FFFFFF">
                <a:alpha val="60000"/>
              </a:srgbClr>
            </a:solidFill>
            <a:miter lim="800000"/>
          </a:ln>
          <a:effectLst>
            <a:outerShdw blurRad="88900" dist="38100" dir="5400000" algn="t" rotWithShape="0">
              <a:srgbClr val="092338">
                <a:alpha val="4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457ABF-00A6-3542-9503-24920B68CC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5145" y="1125511"/>
            <a:ext cx="7135566" cy="265697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>
                <a:solidFill>
                  <a:srgbClr val="FFFFFF"/>
                </a:solidFill>
              </a:rPr>
              <a:t>Related work</a:t>
            </a:r>
          </a:p>
        </p:txBody>
      </p:sp>
    </p:spTree>
    <p:extLst>
      <p:ext uri="{BB962C8B-B14F-4D97-AF65-F5344CB8AC3E}">
        <p14:creationId xmlns:p14="http://schemas.microsoft.com/office/powerpoint/2010/main" val="8128890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3BC562-154C-8D44-8253-0F6C23597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4685529" cy="1478570"/>
          </a:xfrm>
        </p:spPr>
        <p:txBody>
          <a:bodyPr>
            <a:normAutofit/>
          </a:bodyPr>
          <a:lstStyle/>
          <a:p>
            <a:r>
              <a:rPr lang="en-US" sz="3100"/>
              <a:t>Big Data and Distributed Sensor Networks </a:t>
            </a:r>
            <a:br>
              <a:rPr lang="en-US" sz="3100"/>
            </a:br>
            <a:endParaRPr lang="en-US" sz="31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1BD711-DA98-0245-8292-91D4397B24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49487"/>
            <a:ext cx="4685530" cy="3541714"/>
          </a:xfrm>
        </p:spPr>
        <p:txBody>
          <a:bodyPr>
            <a:normAutofit fontScale="92500"/>
          </a:bodyPr>
          <a:lstStyle/>
          <a:p>
            <a:r>
              <a:rPr lang="en-US" sz="2300" i="1" dirty="0"/>
              <a:t>REPORT TO THE PRESIDENT BIG DATA AND PRIVACY: A TECHNOLOGICAL PERSPECTIVE (PCAST 2016)</a:t>
            </a:r>
          </a:p>
          <a:p>
            <a:r>
              <a:rPr lang="en-US" sz="2300" i="1" dirty="0"/>
              <a:t>Undefined By Data: A Survey of Big Data Definitions (Ward et al 2013)</a:t>
            </a:r>
          </a:p>
          <a:p>
            <a:r>
              <a:rPr lang="en-US" i="1" dirty="0"/>
              <a:t>Distributed sensor networks -- review of recent research (Qi et al 2001)</a:t>
            </a:r>
            <a:endParaRPr lang="en-US" sz="2300" i="1" dirty="0"/>
          </a:p>
          <a:p>
            <a:pPr marL="0" indent="0">
              <a:buNone/>
            </a:pPr>
            <a:endParaRPr lang="en-US" sz="2300" i="1" dirty="0"/>
          </a:p>
          <a:p>
            <a:endParaRPr lang="en-US" sz="2300" i="1" dirty="0"/>
          </a:p>
          <a:p>
            <a:endParaRPr lang="en-US" sz="2300" dirty="0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5742C426-FCE7-4673-BC1D-7E7D3A5FD0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5999" y="0"/>
            <a:ext cx="6096001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innerShdw blurRad="63500" dist="12700" dir="10800000">
              <a:prstClr val="black">
                <a:alpha val="42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icture containing phone&#10;&#10;Description automatically generated">
            <a:extLst>
              <a:ext uri="{FF2B5EF4-FFF2-40B4-BE49-F238E27FC236}">
                <a16:creationId xmlns:a16="http://schemas.microsoft.com/office/drawing/2014/main" id="{5E87988E-2B5E-894C-81F2-E74D8450CB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0908" y="577457"/>
            <a:ext cx="2364317" cy="2228368"/>
          </a:xfrm>
          <a:prstGeom prst="rect">
            <a:avLst/>
          </a:prstGeom>
        </p:spPr>
      </p:pic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10C239E5-48CB-4DB3-A778-3A01C488E9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98280" y="0"/>
            <a:ext cx="91440" cy="34747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B346B551-A4FB-0C48-A602-2070CA14FF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502775" y="922444"/>
            <a:ext cx="2364317" cy="1538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8D450192-3830-4F04-A1C0-F684D80AB9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5999" y="3383280"/>
            <a:ext cx="6096002" cy="914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6EFC1C5C-51B8-4447-9810-2951B8DFA6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3326" y="3796452"/>
            <a:ext cx="5452365" cy="2739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7695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9ACD3AF8-B16E-4174-8C1A-41F683C4A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FF5EAD09-B81D-415F-8BCF-73C81AE05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0" name="Rectangle 5">
              <a:extLst>
                <a:ext uri="{FF2B5EF4-FFF2-40B4-BE49-F238E27FC236}">
                  <a16:creationId xmlns:a16="http://schemas.microsoft.com/office/drawing/2014/main" id="{CFB79010-8ED4-49EF-AFD2-F4D8C80B6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4649B869-006E-42B5-9DDC-21049B130E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443096BD-333F-48B6-8220-D1F9793E40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" name="Rectangle 8">
              <a:extLst>
                <a:ext uri="{FF2B5EF4-FFF2-40B4-BE49-F238E27FC236}">
                  <a16:creationId xmlns:a16="http://schemas.microsoft.com/office/drawing/2014/main" id="{1A45BB9A-7E84-4B9B-923A-270A97F852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D7D7C768-2F76-4DE2-A807-1B9FFF816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1870B32E-EE42-470E-B543-CA55AEC8CA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EEF09120-11AA-4DB5-98A8-EC4923002C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39CC463D-589C-461C-A234-0460EB06B8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3">
              <a:extLst>
                <a:ext uri="{FF2B5EF4-FFF2-40B4-BE49-F238E27FC236}">
                  <a16:creationId xmlns:a16="http://schemas.microsoft.com/office/drawing/2014/main" id="{B6516153-269A-421E-A021-CB3F3C5E1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4">
              <a:extLst>
                <a:ext uri="{FF2B5EF4-FFF2-40B4-BE49-F238E27FC236}">
                  <a16:creationId xmlns:a16="http://schemas.microsoft.com/office/drawing/2014/main" id="{45E14300-6C4A-4F77-915F-F3B25B0237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5">
              <a:extLst>
                <a:ext uri="{FF2B5EF4-FFF2-40B4-BE49-F238E27FC236}">
                  <a16:creationId xmlns:a16="http://schemas.microsoft.com/office/drawing/2014/main" id="{993E312A-E6A6-4B52-ADE6-618ADC89BA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6">
              <a:extLst>
                <a:ext uri="{FF2B5EF4-FFF2-40B4-BE49-F238E27FC236}">
                  <a16:creationId xmlns:a16="http://schemas.microsoft.com/office/drawing/2014/main" id="{2F0F3026-2480-472B-8C52-36812C81E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7">
              <a:extLst>
                <a:ext uri="{FF2B5EF4-FFF2-40B4-BE49-F238E27FC236}">
                  <a16:creationId xmlns:a16="http://schemas.microsoft.com/office/drawing/2014/main" id="{34E1C992-559D-4827-9F30-31A3CA7A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8">
              <a:extLst>
                <a:ext uri="{FF2B5EF4-FFF2-40B4-BE49-F238E27FC236}">
                  <a16:creationId xmlns:a16="http://schemas.microsoft.com/office/drawing/2014/main" id="{D9F2FB98-F443-498F-AAD9-694582568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9">
              <a:extLst>
                <a:ext uri="{FF2B5EF4-FFF2-40B4-BE49-F238E27FC236}">
                  <a16:creationId xmlns:a16="http://schemas.microsoft.com/office/drawing/2014/main" id="{75DBF6EC-ED50-43E4-8A8B-64CE86A88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20">
              <a:extLst>
                <a:ext uri="{FF2B5EF4-FFF2-40B4-BE49-F238E27FC236}">
                  <a16:creationId xmlns:a16="http://schemas.microsoft.com/office/drawing/2014/main" id="{FD854F40-AC43-4F21-9C62-2CE35CFD2B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21">
              <a:extLst>
                <a:ext uri="{FF2B5EF4-FFF2-40B4-BE49-F238E27FC236}">
                  <a16:creationId xmlns:a16="http://schemas.microsoft.com/office/drawing/2014/main" id="{62CCB560-494A-4F74-9DE4-068806A89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2">
              <a:extLst>
                <a:ext uri="{FF2B5EF4-FFF2-40B4-BE49-F238E27FC236}">
                  <a16:creationId xmlns:a16="http://schemas.microsoft.com/office/drawing/2014/main" id="{6F9A05F2-B5D2-4D8A-9A78-14E45C13F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3">
              <a:extLst>
                <a:ext uri="{FF2B5EF4-FFF2-40B4-BE49-F238E27FC236}">
                  <a16:creationId xmlns:a16="http://schemas.microsoft.com/office/drawing/2014/main" id="{A6373189-19BB-4BEC-84A3-432253E05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4">
              <a:extLst>
                <a:ext uri="{FF2B5EF4-FFF2-40B4-BE49-F238E27FC236}">
                  <a16:creationId xmlns:a16="http://schemas.microsoft.com/office/drawing/2014/main" id="{71AB3122-947A-44DB-B190-A2601C6C9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5">
              <a:extLst>
                <a:ext uri="{FF2B5EF4-FFF2-40B4-BE49-F238E27FC236}">
                  <a16:creationId xmlns:a16="http://schemas.microsoft.com/office/drawing/2014/main" id="{74B4109D-3AFC-4D44-87B1-0CDED3E63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6">
              <a:extLst>
                <a:ext uri="{FF2B5EF4-FFF2-40B4-BE49-F238E27FC236}">
                  <a16:creationId xmlns:a16="http://schemas.microsoft.com/office/drawing/2014/main" id="{44AAD39F-F7C9-4D00-95E0-0465B4E85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7">
              <a:extLst>
                <a:ext uri="{FF2B5EF4-FFF2-40B4-BE49-F238E27FC236}">
                  <a16:creationId xmlns:a16="http://schemas.microsoft.com/office/drawing/2014/main" id="{C1DCAB8D-6EF6-4A84-8D0C-AA9226DEC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8">
              <a:extLst>
                <a:ext uri="{FF2B5EF4-FFF2-40B4-BE49-F238E27FC236}">
                  <a16:creationId xmlns:a16="http://schemas.microsoft.com/office/drawing/2014/main" id="{C407F97F-83CF-4703-B9E0-6335530E32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9">
              <a:extLst>
                <a:ext uri="{FF2B5EF4-FFF2-40B4-BE49-F238E27FC236}">
                  <a16:creationId xmlns:a16="http://schemas.microsoft.com/office/drawing/2014/main" id="{0D8D2363-5D84-4CFF-89AA-3C93C859DB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30">
              <a:extLst>
                <a:ext uri="{FF2B5EF4-FFF2-40B4-BE49-F238E27FC236}">
                  <a16:creationId xmlns:a16="http://schemas.microsoft.com/office/drawing/2014/main" id="{0435A35C-AC99-4E12-8CB0-9C640DAA94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31">
              <a:extLst>
                <a:ext uri="{FF2B5EF4-FFF2-40B4-BE49-F238E27FC236}">
                  <a16:creationId xmlns:a16="http://schemas.microsoft.com/office/drawing/2014/main" id="{F20392CF-2256-4527-836B-2E6F88596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2">
              <a:extLst>
                <a:ext uri="{FF2B5EF4-FFF2-40B4-BE49-F238E27FC236}">
                  <a16:creationId xmlns:a16="http://schemas.microsoft.com/office/drawing/2014/main" id="{C52C3AD3-122C-4010-9C55-B0247F8CC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Rectangle 33">
              <a:extLst>
                <a:ext uri="{FF2B5EF4-FFF2-40B4-BE49-F238E27FC236}">
                  <a16:creationId xmlns:a16="http://schemas.microsoft.com/office/drawing/2014/main" id="{EFCB53ED-09C0-4AD7-9BBC-366833D5FE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9" name="Freeform 34">
              <a:extLst>
                <a:ext uri="{FF2B5EF4-FFF2-40B4-BE49-F238E27FC236}">
                  <a16:creationId xmlns:a16="http://schemas.microsoft.com/office/drawing/2014/main" id="{6F309F52-BFCF-47D9-8089-BC049540DB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5">
              <a:extLst>
                <a:ext uri="{FF2B5EF4-FFF2-40B4-BE49-F238E27FC236}">
                  <a16:creationId xmlns:a16="http://schemas.microsoft.com/office/drawing/2014/main" id="{5F9AE85F-C7AA-4761-B468-2E100829BC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6">
              <a:extLst>
                <a:ext uri="{FF2B5EF4-FFF2-40B4-BE49-F238E27FC236}">
                  <a16:creationId xmlns:a16="http://schemas.microsoft.com/office/drawing/2014/main" id="{2C81C778-91E5-4AE9-AACB-8566E7A28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7">
              <a:extLst>
                <a:ext uri="{FF2B5EF4-FFF2-40B4-BE49-F238E27FC236}">
                  <a16:creationId xmlns:a16="http://schemas.microsoft.com/office/drawing/2014/main" id="{6C56E0B4-58A0-4B2B-BD56-54121BB8DB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8">
              <a:extLst>
                <a:ext uri="{FF2B5EF4-FFF2-40B4-BE49-F238E27FC236}">
                  <a16:creationId xmlns:a16="http://schemas.microsoft.com/office/drawing/2014/main" id="{88A29CFE-13A6-4509-946F-5C074F856E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9">
              <a:extLst>
                <a:ext uri="{FF2B5EF4-FFF2-40B4-BE49-F238E27FC236}">
                  <a16:creationId xmlns:a16="http://schemas.microsoft.com/office/drawing/2014/main" id="{00235A0A-018B-4499-AC16-AF83457BF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40">
              <a:extLst>
                <a:ext uri="{FF2B5EF4-FFF2-40B4-BE49-F238E27FC236}">
                  <a16:creationId xmlns:a16="http://schemas.microsoft.com/office/drawing/2014/main" id="{861DF9B7-50DC-4EBE-8B23-97FE92DBB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41">
              <a:extLst>
                <a:ext uri="{FF2B5EF4-FFF2-40B4-BE49-F238E27FC236}">
                  <a16:creationId xmlns:a16="http://schemas.microsoft.com/office/drawing/2014/main" id="{69673907-73D7-4729-A911-9BD078EC2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2">
              <a:extLst>
                <a:ext uri="{FF2B5EF4-FFF2-40B4-BE49-F238E27FC236}">
                  <a16:creationId xmlns:a16="http://schemas.microsoft.com/office/drawing/2014/main" id="{4DC844D3-8053-4EE7-A286-50157B6FD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3">
              <a:extLst>
                <a:ext uri="{FF2B5EF4-FFF2-40B4-BE49-F238E27FC236}">
                  <a16:creationId xmlns:a16="http://schemas.microsoft.com/office/drawing/2014/main" id="{D67575A0-A45A-4773-874C-16370E3670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4">
              <a:extLst>
                <a:ext uri="{FF2B5EF4-FFF2-40B4-BE49-F238E27FC236}">
                  <a16:creationId xmlns:a16="http://schemas.microsoft.com/office/drawing/2014/main" id="{4327252B-B62B-4DE0-A924-B7F6E40AD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Rectangle 45">
              <a:extLst>
                <a:ext uri="{FF2B5EF4-FFF2-40B4-BE49-F238E27FC236}">
                  <a16:creationId xmlns:a16="http://schemas.microsoft.com/office/drawing/2014/main" id="{778BC6A7-AC19-497B-A7C6-E447B2EBD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1" name="Freeform 46">
              <a:extLst>
                <a:ext uri="{FF2B5EF4-FFF2-40B4-BE49-F238E27FC236}">
                  <a16:creationId xmlns:a16="http://schemas.microsoft.com/office/drawing/2014/main" id="{4E79A87B-BF1F-437A-9FED-BE93025E5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7">
              <a:extLst>
                <a:ext uri="{FF2B5EF4-FFF2-40B4-BE49-F238E27FC236}">
                  <a16:creationId xmlns:a16="http://schemas.microsoft.com/office/drawing/2014/main" id="{DFAAF3CC-B4E0-45C8-AC2D-EF0D6D823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8">
              <a:extLst>
                <a:ext uri="{FF2B5EF4-FFF2-40B4-BE49-F238E27FC236}">
                  <a16:creationId xmlns:a16="http://schemas.microsoft.com/office/drawing/2014/main" id="{A5A12C87-1E4A-4664-B2F4-A1C8B656F9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9">
              <a:extLst>
                <a:ext uri="{FF2B5EF4-FFF2-40B4-BE49-F238E27FC236}">
                  <a16:creationId xmlns:a16="http://schemas.microsoft.com/office/drawing/2014/main" id="{B3AF8230-4630-4505-ADDB-16A9B6B37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50">
              <a:extLst>
                <a:ext uri="{FF2B5EF4-FFF2-40B4-BE49-F238E27FC236}">
                  <a16:creationId xmlns:a16="http://schemas.microsoft.com/office/drawing/2014/main" id="{33F93F6D-724D-42F3-AF1D-3081EAB5D1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51">
              <a:extLst>
                <a:ext uri="{FF2B5EF4-FFF2-40B4-BE49-F238E27FC236}">
                  <a16:creationId xmlns:a16="http://schemas.microsoft.com/office/drawing/2014/main" id="{F5DD7A8F-FB67-4E79-80DB-0FAF3A098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2">
              <a:extLst>
                <a:ext uri="{FF2B5EF4-FFF2-40B4-BE49-F238E27FC236}">
                  <a16:creationId xmlns:a16="http://schemas.microsoft.com/office/drawing/2014/main" id="{7B140A84-E89E-4A80-9DF8-7BCA45F90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3">
              <a:extLst>
                <a:ext uri="{FF2B5EF4-FFF2-40B4-BE49-F238E27FC236}">
                  <a16:creationId xmlns:a16="http://schemas.microsoft.com/office/drawing/2014/main" id="{279E1D6A-EFE2-44C6-A5BF-DFADF0DC9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4">
              <a:extLst>
                <a:ext uri="{FF2B5EF4-FFF2-40B4-BE49-F238E27FC236}">
                  <a16:creationId xmlns:a16="http://schemas.microsoft.com/office/drawing/2014/main" id="{C9FA2204-561F-4ABB-988C-03053820F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5">
              <a:extLst>
                <a:ext uri="{FF2B5EF4-FFF2-40B4-BE49-F238E27FC236}">
                  <a16:creationId xmlns:a16="http://schemas.microsoft.com/office/drawing/2014/main" id="{8BD7D04E-AC0A-424F-BC40-28842DAFFA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6">
              <a:extLst>
                <a:ext uri="{FF2B5EF4-FFF2-40B4-BE49-F238E27FC236}">
                  <a16:creationId xmlns:a16="http://schemas.microsoft.com/office/drawing/2014/main" id="{32B616A2-FE09-47DD-B58C-12EE58B7C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7">
              <a:extLst>
                <a:ext uri="{FF2B5EF4-FFF2-40B4-BE49-F238E27FC236}">
                  <a16:creationId xmlns:a16="http://schemas.microsoft.com/office/drawing/2014/main" id="{08C5EAF5-6064-484E-BA05-80D09D84EA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8">
              <a:extLst>
                <a:ext uri="{FF2B5EF4-FFF2-40B4-BE49-F238E27FC236}">
                  <a16:creationId xmlns:a16="http://schemas.microsoft.com/office/drawing/2014/main" id="{F11D90DF-D275-4725-884C-77E5E01D8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65" name="Rectangle 64">
            <a:extLst>
              <a:ext uri="{FF2B5EF4-FFF2-40B4-BE49-F238E27FC236}">
                <a16:creationId xmlns:a16="http://schemas.microsoft.com/office/drawing/2014/main" id="{61C6D790-69F0-40CA-813A-84D724D1C6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48476"/>
          </a:xfrm>
          <a:prstGeom prst="rect">
            <a:avLst/>
          </a:prstGeom>
          <a:solidFill>
            <a:schemeClr val="bg2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Round Diagonal Corner Rectangle 7">
            <a:extLst>
              <a:ext uri="{FF2B5EF4-FFF2-40B4-BE49-F238E27FC236}">
                <a16:creationId xmlns:a16="http://schemas.microsoft.com/office/drawing/2014/main" id="{F5A78137-DBB7-4A93-98AC-5606814E2D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40673" y="806450"/>
            <a:ext cx="9319476" cy="4502149"/>
          </a:xfrm>
          <a:prstGeom prst="round2DiagRect">
            <a:avLst>
              <a:gd name="adj1" fmla="val 7929"/>
              <a:gd name="adj2" fmla="val 0"/>
            </a:avLst>
          </a:prstGeom>
          <a:solidFill>
            <a:schemeClr val="bg2">
              <a:lumMod val="50000"/>
              <a:alpha val="80000"/>
            </a:schemeClr>
          </a:solidFill>
          <a:ln w="19050" cap="sq">
            <a:solidFill>
              <a:srgbClr val="FFFFFF">
                <a:alpha val="60000"/>
              </a:srgbClr>
            </a:solidFill>
            <a:miter lim="800000"/>
          </a:ln>
          <a:effectLst>
            <a:outerShdw blurRad="88900" dist="38100" dir="5400000" algn="t" rotWithShape="0">
              <a:srgbClr val="092338">
                <a:alpha val="4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8951FC-BEB9-0D44-915C-BDB8CDBF8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5145" y="1125511"/>
            <a:ext cx="7135566" cy="265697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>
                <a:solidFill>
                  <a:srgbClr val="FFFFFF"/>
                </a:solidFill>
              </a:rPr>
              <a:t>Big data management for dsns</a:t>
            </a:r>
          </a:p>
        </p:txBody>
      </p:sp>
    </p:spTree>
    <p:extLst>
      <p:ext uri="{BB962C8B-B14F-4D97-AF65-F5344CB8AC3E}">
        <p14:creationId xmlns:p14="http://schemas.microsoft.com/office/powerpoint/2010/main" val="29514494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>
            <a:extLst>
              <a:ext uri="{FF2B5EF4-FFF2-40B4-BE49-F238E27FC236}">
                <a16:creationId xmlns:a16="http://schemas.microsoft.com/office/drawing/2014/main" id="{678E285C-BE9E-45B7-A3EE-B9792DAE9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AB86F577-8905-4B21-8AF3-C1BB34337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5" name="Rectangle 5">
              <a:extLst>
                <a:ext uri="{FF2B5EF4-FFF2-40B4-BE49-F238E27FC236}">
                  <a16:creationId xmlns:a16="http://schemas.microsoft.com/office/drawing/2014/main" id="{D2F1CFF3-A579-4D24-B5F9-1C71BA6FE5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57601B50-7EB1-43FA-8360-4297BCD76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60BD8B7A-CD01-4638-A2C9-299AC68B9B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Rectangle 8">
              <a:extLst>
                <a:ext uri="{FF2B5EF4-FFF2-40B4-BE49-F238E27FC236}">
                  <a16:creationId xmlns:a16="http://schemas.microsoft.com/office/drawing/2014/main" id="{095B58F9-6C29-48BE-9DA6-3855080521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0C84674F-2E8A-4B70-B801-00722CDD58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34F320BB-D6A9-45FE-8556-498B763B1E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5493D54A-532A-46ED-AF63-A0A54818EF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2">
              <a:extLst>
                <a:ext uri="{FF2B5EF4-FFF2-40B4-BE49-F238E27FC236}">
                  <a16:creationId xmlns:a16="http://schemas.microsoft.com/office/drawing/2014/main" id="{EAF2EDFA-9C0B-44E2-B4BB-312B58BCA8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3">
              <a:extLst>
                <a:ext uri="{FF2B5EF4-FFF2-40B4-BE49-F238E27FC236}">
                  <a16:creationId xmlns:a16="http://schemas.microsoft.com/office/drawing/2014/main" id="{A3641113-CE35-42A4-B605-41BC06BF4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4">
              <a:extLst>
                <a:ext uri="{FF2B5EF4-FFF2-40B4-BE49-F238E27FC236}">
                  <a16:creationId xmlns:a16="http://schemas.microsoft.com/office/drawing/2014/main" id="{DA2E5B2C-BAC4-4440-9B7E-F38783197A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5">
              <a:extLst>
                <a:ext uri="{FF2B5EF4-FFF2-40B4-BE49-F238E27FC236}">
                  <a16:creationId xmlns:a16="http://schemas.microsoft.com/office/drawing/2014/main" id="{D8A506DF-2E53-42C9-94BE-B98E32E057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6">
              <a:extLst>
                <a:ext uri="{FF2B5EF4-FFF2-40B4-BE49-F238E27FC236}">
                  <a16:creationId xmlns:a16="http://schemas.microsoft.com/office/drawing/2014/main" id="{12934FF8-5F70-40BF-BBB6-5EB941FB9B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7">
              <a:extLst>
                <a:ext uri="{FF2B5EF4-FFF2-40B4-BE49-F238E27FC236}">
                  <a16:creationId xmlns:a16="http://schemas.microsoft.com/office/drawing/2014/main" id="{8EB3FB08-D01D-4E24-BE40-C16269DF62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8">
              <a:extLst>
                <a:ext uri="{FF2B5EF4-FFF2-40B4-BE49-F238E27FC236}">
                  <a16:creationId xmlns:a16="http://schemas.microsoft.com/office/drawing/2014/main" id="{D24E50D7-2753-4169-AD51-C106DA1B7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9">
              <a:extLst>
                <a:ext uri="{FF2B5EF4-FFF2-40B4-BE49-F238E27FC236}">
                  <a16:creationId xmlns:a16="http://schemas.microsoft.com/office/drawing/2014/main" id="{DF94B7E0-D9B6-4096-94D0-18D3AC0EF6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0">
              <a:extLst>
                <a:ext uri="{FF2B5EF4-FFF2-40B4-BE49-F238E27FC236}">
                  <a16:creationId xmlns:a16="http://schemas.microsoft.com/office/drawing/2014/main" id="{EBC05ADE-BBA2-4387-B005-3196E2E198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1">
              <a:extLst>
                <a:ext uri="{FF2B5EF4-FFF2-40B4-BE49-F238E27FC236}">
                  <a16:creationId xmlns:a16="http://schemas.microsoft.com/office/drawing/2014/main" id="{BBED1CEE-14D2-442F-AB08-401ABE3EF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2">
              <a:extLst>
                <a:ext uri="{FF2B5EF4-FFF2-40B4-BE49-F238E27FC236}">
                  <a16:creationId xmlns:a16="http://schemas.microsoft.com/office/drawing/2014/main" id="{4F6574C0-78E8-49EA-84BC-EE9D55707F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3">
              <a:extLst>
                <a:ext uri="{FF2B5EF4-FFF2-40B4-BE49-F238E27FC236}">
                  <a16:creationId xmlns:a16="http://schemas.microsoft.com/office/drawing/2014/main" id="{65BCDB0B-615E-4CA1-AFD5-6B121CB7CE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4">
              <a:extLst>
                <a:ext uri="{FF2B5EF4-FFF2-40B4-BE49-F238E27FC236}">
                  <a16:creationId xmlns:a16="http://schemas.microsoft.com/office/drawing/2014/main" id="{40627863-B7FC-44D1-9E53-E728FFF675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5">
              <a:extLst>
                <a:ext uri="{FF2B5EF4-FFF2-40B4-BE49-F238E27FC236}">
                  <a16:creationId xmlns:a16="http://schemas.microsoft.com/office/drawing/2014/main" id="{52FD6F8C-3AF1-487E-91F4-6E55146F1F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6">
              <a:extLst>
                <a:ext uri="{FF2B5EF4-FFF2-40B4-BE49-F238E27FC236}">
                  <a16:creationId xmlns:a16="http://schemas.microsoft.com/office/drawing/2014/main" id="{50323CF3-93CB-4E03-95C0-B180BB87A8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7">
              <a:extLst>
                <a:ext uri="{FF2B5EF4-FFF2-40B4-BE49-F238E27FC236}">
                  <a16:creationId xmlns:a16="http://schemas.microsoft.com/office/drawing/2014/main" id="{EB47D82F-CF1B-47E6-9FA2-F3A9C5F945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8">
              <a:extLst>
                <a:ext uri="{FF2B5EF4-FFF2-40B4-BE49-F238E27FC236}">
                  <a16:creationId xmlns:a16="http://schemas.microsoft.com/office/drawing/2014/main" id="{0606708F-F2D4-4678-8ED2-39041BC64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9">
              <a:extLst>
                <a:ext uri="{FF2B5EF4-FFF2-40B4-BE49-F238E27FC236}">
                  <a16:creationId xmlns:a16="http://schemas.microsoft.com/office/drawing/2014/main" id="{D7EB95B4-15E4-433D-B36F-21FF341AD9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0">
              <a:extLst>
                <a:ext uri="{FF2B5EF4-FFF2-40B4-BE49-F238E27FC236}">
                  <a16:creationId xmlns:a16="http://schemas.microsoft.com/office/drawing/2014/main" id="{500A541B-4C75-497C-A489-097ED2996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1">
              <a:extLst>
                <a:ext uri="{FF2B5EF4-FFF2-40B4-BE49-F238E27FC236}">
                  <a16:creationId xmlns:a16="http://schemas.microsoft.com/office/drawing/2014/main" id="{5789326F-12A4-48B8-B0ED-A6A2AE0C27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25FA672E-2B65-477F-AA75-6261CE652F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Rectangle 33">
              <a:extLst>
                <a:ext uri="{FF2B5EF4-FFF2-40B4-BE49-F238E27FC236}">
                  <a16:creationId xmlns:a16="http://schemas.microsoft.com/office/drawing/2014/main" id="{BB09AF8D-E68B-499C-B9F5-2F365813D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7991AEAD-B5F3-47BA-9F1B-86C16A84A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19A85F58-4C3A-4388-B55C-2329EEAECF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05652F38-94D9-41B7-A699-7E8F0C78D8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3C043852-C250-4518-BB89-C91A34917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0CAB9A07-ECF2-416C-8528-F75DACB138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904A314C-A829-4AA6-92E2-529BCCF95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244EE6BA-4569-43ED-9E2E-1FB66201B7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1">
              <a:extLst>
                <a:ext uri="{FF2B5EF4-FFF2-40B4-BE49-F238E27FC236}">
                  <a16:creationId xmlns:a16="http://schemas.microsoft.com/office/drawing/2014/main" id="{BEB8252E-FB2A-4BB5-BEC6-CA10FF6F7C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2">
              <a:extLst>
                <a:ext uri="{FF2B5EF4-FFF2-40B4-BE49-F238E27FC236}">
                  <a16:creationId xmlns:a16="http://schemas.microsoft.com/office/drawing/2014/main" id="{91414711-C3A4-4E96-854A-DDDEB2F2E3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3">
              <a:extLst>
                <a:ext uri="{FF2B5EF4-FFF2-40B4-BE49-F238E27FC236}">
                  <a16:creationId xmlns:a16="http://schemas.microsoft.com/office/drawing/2014/main" id="{86815BA8-3055-4B42-98C3-4202FD92E0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4">
              <a:extLst>
                <a:ext uri="{FF2B5EF4-FFF2-40B4-BE49-F238E27FC236}">
                  <a16:creationId xmlns:a16="http://schemas.microsoft.com/office/drawing/2014/main" id="{44457813-E991-44AE-9A83-B7488D1F36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Rectangle 45">
              <a:extLst>
                <a:ext uri="{FF2B5EF4-FFF2-40B4-BE49-F238E27FC236}">
                  <a16:creationId xmlns:a16="http://schemas.microsoft.com/office/drawing/2014/main" id="{8CE1CF47-A73F-4560-8835-AE1DC51E5C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6" name="Freeform 46">
              <a:extLst>
                <a:ext uri="{FF2B5EF4-FFF2-40B4-BE49-F238E27FC236}">
                  <a16:creationId xmlns:a16="http://schemas.microsoft.com/office/drawing/2014/main" id="{C2A935E4-AACC-4CB9-995E-D286178873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7">
              <a:extLst>
                <a:ext uri="{FF2B5EF4-FFF2-40B4-BE49-F238E27FC236}">
                  <a16:creationId xmlns:a16="http://schemas.microsoft.com/office/drawing/2014/main" id="{93B5B778-8ACB-4004-932D-BD95997BA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48">
              <a:extLst>
                <a:ext uri="{FF2B5EF4-FFF2-40B4-BE49-F238E27FC236}">
                  <a16:creationId xmlns:a16="http://schemas.microsoft.com/office/drawing/2014/main" id="{1434AF34-0919-40AD-84B1-446D4FF2D6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49">
              <a:extLst>
                <a:ext uri="{FF2B5EF4-FFF2-40B4-BE49-F238E27FC236}">
                  <a16:creationId xmlns:a16="http://schemas.microsoft.com/office/drawing/2014/main" id="{29546CF3-6DDD-4073-AB7F-C6E722257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0">
              <a:extLst>
                <a:ext uri="{FF2B5EF4-FFF2-40B4-BE49-F238E27FC236}">
                  <a16:creationId xmlns:a16="http://schemas.microsoft.com/office/drawing/2014/main" id="{289D46AB-128A-477F-B6C9-F40F115D6C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1">
              <a:extLst>
                <a:ext uri="{FF2B5EF4-FFF2-40B4-BE49-F238E27FC236}">
                  <a16:creationId xmlns:a16="http://schemas.microsoft.com/office/drawing/2014/main" id="{A7DA7E67-3368-44AD-AACD-EB64AE3487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2">
              <a:extLst>
                <a:ext uri="{FF2B5EF4-FFF2-40B4-BE49-F238E27FC236}">
                  <a16:creationId xmlns:a16="http://schemas.microsoft.com/office/drawing/2014/main" id="{78BB1152-AB85-4AD8-BBA1-07CEA1F508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3">
              <a:extLst>
                <a:ext uri="{FF2B5EF4-FFF2-40B4-BE49-F238E27FC236}">
                  <a16:creationId xmlns:a16="http://schemas.microsoft.com/office/drawing/2014/main" id="{A982E7F2-DD68-4093-B9C5-3E42B475A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4">
              <a:extLst>
                <a:ext uri="{FF2B5EF4-FFF2-40B4-BE49-F238E27FC236}">
                  <a16:creationId xmlns:a16="http://schemas.microsoft.com/office/drawing/2014/main" id="{A682E224-4CD6-420B-897A-B23D50B82E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5">
              <a:extLst>
                <a:ext uri="{FF2B5EF4-FFF2-40B4-BE49-F238E27FC236}">
                  <a16:creationId xmlns:a16="http://schemas.microsoft.com/office/drawing/2014/main" id="{31B90F10-06CD-480E-8D35-6E0FFFB894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6">
              <a:extLst>
                <a:ext uri="{FF2B5EF4-FFF2-40B4-BE49-F238E27FC236}">
                  <a16:creationId xmlns:a16="http://schemas.microsoft.com/office/drawing/2014/main" id="{7BC977DB-69B0-4D8D-B77C-E1127EC417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7">
              <a:extLst>
                <a:ext uri="{FF2B5EF4-FFF2-40B4-BE49-F238E27FC236}">
                  <a16:creationId xmlns:a16="http://schemas.microsoft.com/office/drawing/2014/main" id="{24127454-3FCB-41D6-ACFB-81D7E05A79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58">
              <a:extLst>
                <a:ext uri="{FF2B5EF4-FFF2-40B4-BE49-F238E27FC236}">
                  <a16:creationId xmlns:a16="http://schemas.microsoft.com/office/drawing/2014/main" id="{7AA80D42-B8A8-475B-ADBF-99719CE9F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70" name="Rectangle 69">
            <a:extLst>
              <a:ext uri="{FF2B5EF4-FFF2-40B4-BE49-F238E27FC236}">
                <a16:creationId xmlns:a16="http://schemas.microsoft.com/office/drawing/2014/main" id="{81B1BC20-CC70-4C30-B9BE-C23E121CA6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2" name="Picture 2">
            <a:extLst>
              <a:ext uri="{FF2B5EF4-FFF2-40B4-BE49-F238E27FC236}">
                <a16:creationId xmlns:a16="http://schemas.microsoft.com/office/drawing/2014/main" id="{BED7CCD5-D3A4-4162-9CC4-03DF5AB89D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" y="-3747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4" name="Group 73">
            <a:extLst>
              <a:ext uri="{FF2B5EF4-FFF2-40B4-BE49-F238E27FC236}">
                <a16:creationId xmlns:a16="http://schemas.microsoft.com/office/drawing/2014/main" id="{D5E95061-A9DC-4C67-BCAF-F560690997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75" name="Rectangle 5">
              <a:extLst>
                <a:ext uri="{FF2B5EF4-FFF2-40B4-BE49-F238E27FC236}">
                  <a16:creationId xmlns:a16="http://schemas.microsoft.com/office/drawing/2014/main" id="{92D4D96C-8395-4198-90A3-2363570D4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EF229BAE-A3AA-4095-A3F8-65181A713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C71621C3-B057-4E50-808A-EF718590D2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Rectangle 8">
              <a:extLst>
                <a:ext uri="{FF2B5EF4-FFF2-40B4-BE49-F238E27FC236}">
                  <a16:creationId xmlns:a16="http://schemas.microsoft.com/office/drawing/2014/main" id="{37D3BCDA-C38C-4B10-A653-0210E85978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CE4DC5B4-793A-4E8B-A3F7-53EB548F45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2664DA82-4469-42CC-93F4-662128EC65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1">
              <a:extLst>
                <a:ext uri="{FF2B5EF4-FFF2-40B4-BE49-F238E27FC236}">
                  <a16:creationId xmlns:a16="http://schemas.microsoft.com/office/drawing/2014/main" id="{ED439A82-9407-4694-886D-7447BDFFD9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C35292A7-2459-4132-8FE8-54BF071CCE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13">
              <a:extLst>
                <a:ext uri="{FF2B5EF4-FFF2-40B4-BE49-F238E27FC236}">
                  <a16:creationId xmlns:a16="http://schemas.microsoft.com/office/drawing/2014/main" id="{8A55D4A9-1B6E-409D-BF10-201C8A8292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14">
              <a:extLst>
                <a:ext uri="{FF2B5EF4-FFF2-40B4-BE49-F238E27FC236}">
                  <a16:creationId xmlns:a16="http://schemas.microsoft.com/office/drawing/2014/main" id="{FDA8F85E-07E7-45C0-A165-6DB771A53D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15">
              <a:extLst>
                <a:ext uri="{FF2B5EF4-FFF2-40B4-BE49-F238E27FC236}">
                  <a16:creationId xmlns:a16="http://schemas.microsoft.com/office/drawing/2014/main" id="{09508E73-6AA1-460C-97B9-8EF00855A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5913AD99-4A77-44C3-ACDF-8410765B76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413BDF5F-2CC6-47A3-B422-38D6E292D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6F69599A-544F-4B1D-91C3-762B09CF78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DFAE31B2-DF2A-4FD2-B98E-3657F825C9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9D7B120D-680C-4AC9-A263-A7DE0F5F1F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1">
              <a:extLst>
                <a:ext uri="{FF2B5EF4-FFF2-40B4-BE49-F238E27FC236}">
                  <a16:creationId xmlns:a16="http://schemas.microsoft.com/office/drawing/2014/main" id="{DC8A9F99-D409-4E13-8D58-6A34BE714D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22">
              <a:extLst>
                <a:ext uri="{FF2B5EF4-FFF2-40B4-BE49-F238E27FC236}">
                  <a16:creationId xmlns:a16="http://schemas.microsoft.com/office/drawing/2014/main" id="{EB955E41-680C-44AA-B602-C1A69E951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23">
              <a:extLst>
                <a:ext uri="{FF2B5EF4-FFF2-40B4-BE49-F238E27FC236}">
                  <a16:creationId xmlns:a16="http://schemas.microsoft.com/office/drawing/2014/main" id="{332ED336-B831-4A24-9181-CC63707A4E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24">
              <a:extLst>
                <a:ext uri="{FF2B5EF4-FFF2-40B4-BE49-F238E27FC236}">
                  <a16:creationId xmlns:a16="http://schemas.microsoft.com/office/drawing/2014/main" id="{1A8B6B8C-5265-4AD1-9A67-B3CFFF4A9C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25">
              <a:extLst>
                <a:ext uri="{FF2B5EF4-FFF2-40B4-BE49-F238E27FC236}">
                  <a16:creationId xmlns:a16="http://schemas.microsoft.com/office/drawing/2014/main" id="{9E8ED6FD-8796-48CB-98ED-0E729E16BF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26">
              <a:extLst>
                <a:ext uri="{FF2B5EF4-FFF2-40B4-BE49-F238E27FC236}">
                  <a16:creationId xmlns:a16="http://schemas.microsoft.com/office/drawing/2014/main" id="{DE668E67-2522-4B6B-A8BF-C3CD36F891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27">
              <a:extLst>
                <a:ext uri="{FF2B5EF4-FFF2-40B4-BE49-F238E27FC236}">
                  <a16:creationId xmlns:a16="http://schemas.microsoft.com/office/drawing/2014/main" id="{B2474CAA-635F-43E4-AFFF-B24637DC6F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28">
              <a:extLst>
                <a:ext uri="{FF2B5EF4-FFF2-40B4-BE49-F238E27FC236}">
                  <a16:creationId xmlns:a16="http://schemas.microsoft.com/office/drawing/2014/main" id="{1C1B778D-83CB-443C-B463-7EE26603E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654DEAB4-B194-4182-A7BE-E247F19AAE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D8E3CE4C-0C48-485B-8EA0-B036FCC333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7958BBBD-B721-4DA1-8764-D8188EB706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23180B75-7F19-41E5-A4C3-9096FF7D19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Rectangle 33">
              <a:extLst>
                <a:ext uri="{FF2B5EF4-FFF2-40B4-BE49-F238E27FC236}">
                  <a16:creationId xmlns:a16="http://schemas.microsoft.com/office/drawing/2014/main" id="{57F706CF-8096-494C-A6E1-5BE7F62306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4" name="Freeform 34">
              <a:extLst>
                <a:ext uri="{FF2B5EF4-FFF2-40B4-BE49-F238E27FC236}">
                  <a16:creationId xmlns:a16="http://schemas.microsoft.com/office/drawing/2014/main" id="{8B4065A5-6701-492B-BE7F-9E00FE6156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35">
              <a:extLst>
                <a:ext uri="{FF2B5EF4-FFF2-40B4-BE49-F238E27FC236}">
                  <a16:creationId xmlns:a16="http://schemas.microsoft.com/office/drawing/2014/main" id="{66E06571-DDD0-47CB-97CF-FF84324673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36">
              <a:extLst>
                <a:ext uri="{FF2B5EF4-FFF2-40B4-BE49-F238E27FC236}">
                  <a16:creationId xmlns:a16="http://schemas.microsoft.com/office/drawing/2014/main" id="{50F0D75F-DE36-46A5-8FEB-00CF9D01A5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37">
              <a:extLst>
                <a:ext uri="{FF2B5EF4-FFF2-40B4-BE49-F238E27FC236}">
                  <a16:creationId xmlns:a16="http://schemas.microsoft.com/office/drawing/2014/main" id="{C7AF11B9-2298-41D7-9878-99E19E8274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38">
              <a:extLst>
                <a:ext uri="{FF2B5EF4-FFF2-40B4-BE49-F238E27FC236}">
                  <a16:creationId xmlns:a16="http://schemas.microsoft.com/office/drawing/2014/main" id="{7B43B683-4229-4623-A504-56FE6CCB55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39">
              <a:extLst>
                <a:ext uri="{FF2B5EF4-FFF2-40B4-BE49-F238E27FC236}">
                  <a16:creationId xmlns:a16="http://schemas.microsoft.com/office/drawing/2014/main" id="{7B4CC276-9BB9-4394-A369-F7DB2BD8E8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40">
              <a:extLst>
                <a:ext uri="{FF2B5EF4-FFF2-40B4-BE49-F238E27FC236}">
                  <a16:creationId xmlns:a16="http://schemas.microsoft.com/office/drawing/2014/main" id="{98010162-18EE-455C-AABD-0B715C2BBF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41">
              <a:extLst>
                <a:ext uri="{FF2B5EF4-FFF2-40B4-BE49-F238E27FC236}">
                  <a16:creationId xmlns:a16="http://schemas.microsoft.com/office/drawing/2014/main" id="{5950D288-22B2-4286-B4FB-D6665C103E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42">
              <a:extLst>
                <a:ext uri="{FF2B5EF4-FFF2-40B4-BE49-F238E27FC236}">
                  <a16:creationId xmlns:a16="http://schemas.microsoft.com/office/drawing/2014/main" id="{E0A686CA-B0EF-4B0C-B69B-E715EA3E54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43">
              <a:extLst>
                <a:ext uri="{FF2B5EF4-FFF2-40B4-BE49-F238E27FC236}">
                  <a16:creationId xmlns:a16="http://schemas.microsoft.com/office/drawing/2014/main" id="{75D61EE6-C405-433B-AEC8-6241D54720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44">
              <a:extLst>
                <a:ext uri="{FF2B5EF4-FFF2-40B4-BE49-F238E27FC236}">
                  <a16:creationId xmlns:a16="http://schemas.microsoft.com/office/drawing/2014/main" id="{4C718553-7221-4BFF-AFEE-64E166C6A8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Rectangle 45">
              <a:extLst>
                <a:ext uri="{FF2B5EF4-FFF2-40B4-BE49-F238E27FC236}">
                  <a16:creationId xmlns:a16="http://schemas.microsoft.com/office/drawing/2014/main" id="{9F00A845-A7BB-4253-8C15-0FF3D05980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6" name="Freeform 46">
              <a:extLst>
                <a:ext uri="{FF2B5EF4-FFF2-40B4-BE49-F238E27FC236}">
                  <a16:creationId xmlns:a16="http://schemas.microsoft.com/office/drawing/2014/main" id="{53476DBF-E7E4-46E9-AAF2-8810E14EEC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47">
              <a:extLst>
                <a:ext uri="{FF2B5EF4-FFF2-40B4-BE49-F238E27FC236}">
                  <a16:creationId xmlns:a16="http://schemas.microsoft.com/office/drawing/2014/main" id="{4F608C86-9940-444C-B200-155DF4E02B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48">
              <a:extLst>
                <a:ext uri="{FF2B5EF4-FFF2-40B4-BE49-F238E27FC236}">
                  <a16:creationId xmlns:a16="http://schemas.microsoft.com/office/drawing/2014/main" id="{BB49A08B-2E6F-4B8C-8F61-6869B069BA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49">
              <a:extLst>
                <a:ext uri="{FF2B5EF4-FFF2-40B4-BE49-F238E27FC236}">
                  <a16:creationId xmlns:a16="http://schemas.microsoft.com/office/drawing/2014/main" id="{03A08195-C526-497F-89D0-566E91704B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50">
              <a:extLst>
                <a:ext uri="{FF2B5EF4-FFF2-40B4-BE49-F238E27FC236}">
                  <a16:creationId xmlns:a16="http://schemas.microsoft.com/office/drawing/2014/main" id="{235FDAAF-2063-40C9-BE1C-7E116C8A30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51">
              <a:extLst>
                <a:ext uri="{FF2B5EF4-FFF2-40B4-BE49-F238E27FC236}">
                  <a16:creationId xmlns:a16="http://schemas.microsoft.com/office/drawing/2014/main" id="{2EAF15FA-570E-412B-992B-CAAB833844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52">
              <a:extLst>
                <a:ext uri="{FF2B5EF4-FFF2-40B4-BE49-F238E27FC236}">
                  <a16:creationId xmlns:a16="http://schemas.microsoft.com/office/drawing/2014/main" id="{91FCA14D-FA3E-44C1-B8CB-8C8B730486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53">
              <a:extLst>
                <a:ext uri="{FF2B5EF4-FFF2-40B4-BE49-F238E27FC236}">
                  <a16:creationId xmlns:a16="http://schemas.microsoft.com/office/drawing/2014/main" id="{A889215B-3708-4985-A1D7-42A99B3575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54">
              <a:extLst>
                <a:ext uri="{FF2B5EF4-FFF2-40B4-BE49-F238E27FC236}">
                  <a16:creationId xmlns:a16="http://schemas.microsoft.com/office/drawing/2014/main" id="{5C58C66E-AFD4-4A37-9646-FF8A511A6C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5" name="Freeform 55">
              <a:extLst>
                <a:ext uri="{FF2B5EF4-FFF2-40B4-BE49-F238E27FC236}">
                  <a16:creationId xmlns:a16="http://schemas.microsoft.com/office/drawing/2014/main" id="{F99DC7ED-E983-4ACA-B702-727C2A5939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6" name="Freeform 56">
              <a:extLst>
                <a:ext uri="{FF2B5EF4-FFF2-40B4-BE49-F238E27FC236}">
                  <a16:creationId xmlns:a16="http://schemas.microsoft.com/office/drawing/2014/main" id="{918FC910-5BDA-49AE-95A5-774012D2D6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7" name="Freeform 57">
              <a:extLst>
                <a:ext uri="{FF2B5EF4-FFF2-40B4-BE49-F238E27FC236}">
                  <a16:creationId xmlns:a16="http://schemas.microsoft.com/office/drawing/2014/main" id="{AA1E286C-EECB-46DC-9505-501CCDD8B8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8" name="Freeform 58">
              <a:extLst>
                <a:ext uri="{FF2B5EF4-FFF2-40B4-BE49-F238E27FC236}">
                  <a16:creationId xmlns:a16="http://schemas.microsoft.com/office/drawing/2014/main" id="{A838D816-F9F3-4AB2-92C6-1F986D0B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5C72933-0091-3E46-9E3B-7846E72A4F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7233" y="4539573"/>
            <a:ext cx="8957534" cy="118283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400">
                <a:solidFill>
                  <a:srgbClr val="FFFFFF"/>
                </a:solidFill>
              </a:rPr>
              <a:t>Data Grid (Chervenak et al 2000)</a:t>
            </a:r>
          </a:p>
        </p:txBody>
      </p:sp>
      <p:sp useBgFill="1">
        <p:nvSpPr>
          <p:cNvPr id="130" name="Round Diagonal Corner Rectangle 6">
            <a:extLst>
              <a:ext uri="{FF2B5EF4-FFF2-40B4-BE49-F238E27FC236}">
                <a16:creationId xmlns:a16="http://schemas.microsoft.com/office/drawing/2014/main" id="{4683B8BC-85C4-41F2-9CD3-B074823B6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974" y="639965"/>
            <a:ext cx="10879991" cy="3598548"/>
          </a:xfrm>
          <a:prstGeom prst="round2DiagRect">
            <a:avLst>
              <a:gd name="adj1" fmla="val 9529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0B7BEA66-6543-1544-A1AD-51692E093A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211" y="951493"/>
            <a:ext cx="7485517" cy="2975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4732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678E285C-BE9E-45B7-A3EE-B9792DAE9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AB86F577-8905-4B21-8AF3-C1BB34337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D2F1CFF3-A579-4D24-B5F9-1C71BA6FE5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57601B50-7EB1-43FA-8360-4297BCD76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60BD8B7A-CD01-4638-A2C9-299AC68B9B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Rectangle 8">
              <a:extLst>
                <a:ext uri="{FF2B5EF4-FFF2-40B4-BE49-F238E27FC236}">
                  <a16:creationId xmlns:a16="http://schemas.microsoft.com/office/drawing/2014/main" id="{095B58F9-6C29-48BE-9DA6-3855080521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0C84674F-2E8A-4B70-B801-00722CDD58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34F320BB-D6A9-45FE-8556-498B763B1E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5493D54A-532A-46ED-AF63-A0A54818EF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EAF2EDFA-9C0B-44E2-B4BB-312B58BCA8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A3641113-CE35-42A4-B605-41BC06BF4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DA2E5B2C-BAC4-4440-9B7E-F38783197A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D8A506DF-2E53-42C9-94BE-B98E32E057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6">
              <a:extLst>
                <a:ext uri="{FF2B5EF4-FFF2-40B4-BE49-F238E27FC236}">
                  <a16:creationId xmlns:a16="http://schemas.microsoft.com/office/drawing/2014/main" id="{12934FF8-5F70-40BF-BBB6-5EB941FB9B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8EB3FB08-D01D-4E24-BE40-C16269DF62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D24E50D7-2753-4169-AD51-C106DA1B7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DF94B7E0-D9B6-4096-94D0-18D3AC0EF6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EBC05ADE-BBA2-4387-B005-3196E2E198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1">
              <a:extLst>
                <a:ext uri="{FF2B5EF4-FFF2-40B4-BE49-F238E27FC236}">
                  <a16:creationId xmlns:a16="http://schemas.microsoft.com/office/drawing/2014/main" id="{BBED1CEE-14D2-442F-AB08-401ABE3EF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4F6574C0-78E8-49EA-84BC-EE9D55707F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65BCDB0B-615E-4CA1-AFD5-6B121CB7CE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40627863-B7FC-44D1-9E53-E728FFF675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52FD6F8C-3AF1-487E-91F4-6E55146F1F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50323CF3-93CB-4E03-95C0-B180BB87A8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EB47D82F-CF1B-47E6-9FA2-F3A9C5F945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0606708F-F2D4-4678-8ED2-39041BC64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D7EB95B4-15E4-433D-B36F-21FF341AD9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500A541B-4C75-497C-A489-097ED2996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5789326F-12A4-48B8-B0ED-A6A2AE0C27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2">
              <a:extLst>
                <a:ext uri="{FF2B5EF4-FFF2-40B4-BE49-F238E27FC236}">
                  <a16:creationId xmlns:a16="http://schemas.microsoft.com/office/drawing/2014/main" id="{25FA672E-2B65-477F-AA75-6261CE652F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Rectangle 33">
              <a:extLst>
                <a:ext uri="{FF2B5EF4-FFF2-40B4-BE49-F238E27FC236}">
                  <a16:creationId xmlns:a16="http://schemas.microsoft.com/office/drawing/2014/main" id="{BB09AF8D-E68B-499C-B9F5-2F365813D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2" name="Freeform 34">
              <a:extLst>
                <a:ext uri="{FF2B5EF4-FFF2-40B4-BE49-F238E27FC236}">
                  <a16:creationId xmlns:a16="http://schemas.microsoft.com/office/drawing/2014/main" id="{7991AEAD-B5F3-47BA-9F1B-86C16A84A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5">
              <a:extLst>
                <a:ext uri="{FF2B5EF4-FFF2-40B4-BE49-F238E27FC236}">
                  <a16:creationId xmlns:a16="http://schemas.microsoft.com/office/drawing/2014/main" id="{19A85F58-4C3A-4388-B55C-2329EEAECF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6">
              <a:extLst>
                <a:ext uri="{FF2B5EF4-FFF2-40B4-BE49-F238E27FC236}">
                  <a16:creationId xmlns:a16="http://schemas.microsoft.com/office/drawing/2014/main" id="{05652F38-94D9-41B7-A699-7E8F0C78D8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7">
              <a:extLst>
                <a:ext uri="{FF2B5EF4-FFF2-40B4-BE49-F238E27FC236}">
                  <a16:creationId xmlns:a16="http://schemas.microsoft.com/office/drawing/2014/main" id="{3C043852-C250-4518-BB89-C91A34917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8">
              <a:extLst>
                <a:ext uri="{FF2B5EF4-FFF2-40B4-BE49-F238E27FC236}">
                  <a16:creationId xmlns:a16="http://schemas.microsoft.com/office/drawing/2014/main" id="{0CAB9A07-ECF2-416C-8528-F75DACB138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9">
              <a:extLst>
                <a:ext uri="{FF2B5EF4-FFF2-40B4-BE49-F238E27FC236}">
                  <a16:creationId xmlns:a16="http://schemas.microsoft.com/office/drawing/2014/main" id="{904A314C-A829-4AA6-92E2-529BCCF95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0">
              <a:extLst>
                <a:ext uri="{FF2B5EF4-FFF2-40B4-BE49-F238E27FC236}">
                  <a16:creationId xmlns:a16="http://schemas.microsoft.com/office/drawing/2014/main" id="{244EE6BA-4569-43ED-9E2E-1FB66201B7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1">
              <a:extLst>
                <a:ext uri="{FF2B5EF4-FFF2-40B4-BE49-F238E27FC236}">
                  <a16:creationId xmlns:a16="http://schemas.microsoft.com/office/drawing/2014/main" id="{BEB8252E-FB2A-4BB5-BEC6-CA10FF6F7C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2">
              <a:extLst>
                <a:ext uri="{FF2B5EF4-FFF2-40B4-BE49-F238E27FC236}">
                  <a16:creationId xmlns:a16="http://schemas.microsoft.com/office/drawing/2014/main" id="{91414711-C3A4-4E96-854A-DDDEB2F2E3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3">
              <a:extLst>
                <a:ext uri="{FF2B5EF4-FFF2-40B4-BE49-F238E27FC236}">
                  <a16:creationId xmlns:a16="http://schemas.microsoft.com/office/drawing/2014/main" id="{86815BA8-3055-4B42-98C3-4202FD92E0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4">
              <a:extLst>
                <a:ext uri="{FF2B5EF4-FFF2-40B4-BE49-F238E27FC236}">
                  <a16:creationId xmlns:a16="http://schemas.microsoft.com/office/drawing/2014/main" id="{44457813-E991-44AE-9A83-B7488D1F36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Rectangle 45">
              <a:extLst>
                <a:ext uri="{FF2B5EF4-FFF2-40B4-BE49-F238E27FC236}">
                  <a16:creationId xmlns:a16="http://schemas.microsoft.com/office/drawing/2014/main" id="{8CE1CF47-A73F-4560-8835-AE1DC51E5C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4" name="Freeform 46">
              <a:extLst>
                <a:ext uri="{FF2B5EF4-FFF2-40B4-BE49-F238E27FC236}">
                  <a16:creationId xmlns:a16="http://schemas.microsoft.com/office/drawing/2014/main" id="{C2A935E4-AACC-4CB9-995E-D286178873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7">
              <a:extLst>
                <a:ext uri="{FF2B5EF4-FFF2-40B4-BE49-F238E27FC236}">
                  <a16:creationId xmlns:a16="http://schemas.microsoft.com/office/drawing/2014/main" id="{93B5B778-8ACB-4004-932D-BD95997BA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8">
              <a:extLst>
                <a:ext uri="{FF2B5EF4-FFF2-40B4-BE49-F238E27FC236}">
                  <a16:creationId xmlns:a16="http://schemas.microsoft.com/office/drawing/2014/main" id="{1434AF34-0919-40AD-84B1-446D4FF2D6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9">
              <a:extLst>
                <a:ext uri="{FF2B5EF4-FFF2-40B4-BE49-F238E27FC236}">
                  <a16:creationId xmlns:a16="http://schemas.microsoft.com/office/drawing/2014/main" id="{29546CF3-6DDD-4073-AB7F-C6E722257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0">
              <a:extLst>
                <a:ext uri="{FF2B5EF4-FFF2-40B4-BE49-F238E27FC236}">
                  <a16:creationId xmlns:a16="http://schemas.microsoft.com/office/drawing/2014/main" id="{289D46AB-128A-477F-B6C9-F40F115D6C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1">
              <a:extLst>
                <a:ext uri="{FF2B5EF4-FFF2-40B4-BE49-F238E27FC236}">
                  <a16:creationId xmlns:a16="http://schemas.microsoft.com/office/drawing/2014/main" id="{A7DA7E67-3368-44AD-AACD-EB64AE3487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2">
              <a:extLst>
                <a:ext uri="{FF2B5EF4-FFF2-40B4-BE49-F238E27FC236}">
                  <a16:creationId xmlns:a16="http://schemas.microsoft.com/office/drawing/2014/main" id="{78BB1152-AB85-4AD8-BBA1-07CEA1F508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3">
              <a:extLst>
                <a:ext uri="{FF2B5EF4-FFF2-40B4-BE49-F238E27FC236}">
                  <a16:creationId xmlns:a16="http://schemas.microsoft.com/office/drawing/2014/main" id="{A982E7F2-DD68-4093-B9C5-3E42B475A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4">
              <a:extLst>
                <a:ext uri="{FF2B5EF4-FFF2-40B4-BE49-F238E27FC236}">
                  <a16:creationId xmlns:a16="http://schemas.microsoft.com/office/drawing/2014/main" id="{A682E224-4CD6-420B-897A-B23D50B82E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5">
              <a:extLst>
                <a:ext uri="{FF2B5EF4-FFF2-40B4-BE49-F238E27FC236}">
                  <a16:creationId xmlns:a16="http://schemas.microsoft.com/office/drawing/2014/main" id="{31B90F10-06CD-480E-8D35-6E0FFFB894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6">
              <a:extLst>
                <a:ext uri="{FF2B5EF4-FFF2-40B4-BE49-F238E27FC236}">
                  <a16:creationId xmlns:a16="http://schemas.microsoft.com/office/drawing/2014/main" id="{7BC977DB-69B0-4D8D-B77C-E1127EC417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7">
              <a:extLst>
                <a:ext uri="{FF2B5EF4-FFF2-40B4-BE49-F238E27FC236}">
                  <a16:creationId xmlns:a16="http://schemas.microsoft.com/office/drawing/2014/main" id="{24127454-3FCB-41D6-ACFB-81D7E05A79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8">
              <a:extLst>
                <a:ext uri="{FF2B5EF4-FFF2-40B4-BE49-F238E27FC236}">
                  <a16:creationId xmlns:a16="http://schemas.microsoft.com/office/drawing/2014/main" id="{7AA80D42-B8A8-475B-ADBF-99719CE9F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68" name="Rectangle 67">
            <a:extLst>
              <a:ext uri="{FF2B5EF4-FFF2-40B4-BE49-F238E27FC236}">
                <a16:creationId xmlns:a16="http://schemas.microsoft.com/office/drawing/2014/main" id="{81B1BC20-CC70-4C30-B9BE-C23E121CA6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0" name="Picture 2">
            <a:extLst>
              <a:ext uri="{FF2B5EF4-FFF2-40B4-BE49-F238E27FC236}">
                <a16:creationId xmlns:a16="http://schemas.microsoft.com/office/drawing/2014/main" id="{BED7CCD5-D3A4-4162-9CC4-03DF5AB89D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" y="-3747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2" name="Group 71">
            <a:extLst>
              <a:ext uri="{FF2B5EF4-FFF2-40B4-BE49-F238E27FC236}">
                <a16:creationId xmlns:a16="http://schemas.microsoft.com/office/drawing/2014/main" id="{D5E95061-A9DC-4C67-BCAF-F560690997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73" name="Rectangle 5">
              <a:extLst>
                <a:ext uri="{FF2B5EF4-FFF2-40B4-BE49-F238E27FC236}">
                  <a16:creationId xmlns:a16="http://schemas.microsoft.com/office/drawing/2014/main" id="{92D4D96C-8395-4198-90A3-2363570D4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4" name="Freeform 6">
              <a:extLst>
                <a:ext uri="{FF2B5EF4-FFF2-40B4-BE49-F238E27FC236}">
                  <a16:creationId xmlns:a16="http://schemas.microsoft.com/office/drawing/2014/main" id="{EF229BAE-A3AA-4095-A3F8-65181A713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7">
              <a:extLst>
                <a:ext uri="{FF2B5EF4-FFF2-40B4-BE49-F238E27FC236}">
                  <a16:creationId xmlns:a16="http://schemas.microsoft.com/office/drawing/2014/main" id="{C71621C3-B057-4E50-808A-EF718590D2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Rectangle 8">
              <a:extLst>
                <a:ext uri="{FF2B5EF4-FFF2-40B4-BE49-F238E27FC236}">
                  <a16:creationId xmlns:a16="http://schemas.microsoft.com/office/drawing/2014/main" id="{37D3BCDA-C38C-4B10-A653-0210E85978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7" name="Freeform 9">
              <a:extLst>
                <a:ext uri="{FF2B5EF4-FFF2-40B4-BE49-F238E27FC236}">
                  <a16:creationId xmlns:a16="http://schemas.microsoft.com/office/drawing/2014/main" id="{CE4DC5B4-793A-4E8B-A3F7-53EB548F45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10">
              <a:extLst>
                <a:ext uri="{FF2B5EF4-FFF2-40B4-BE49-F238E27FC236}">
                  <a16:creationId xmlns:a16="http://schemas.microsoft.com/office/drawing/2014/main" id="{2664DA82-4469-42CC-93F4-662128EC65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11">
              <a:extLst>
                <a:ext uri="{FF2B5EF4-FFF2-40B4-BE49-F238E27FC236}">
                  <a16:creationId xmlns:a16="http://schemas.microsoft.com/office/drawing/2014/main" id="{ED439A82-9407-4694-886D-7447BDFFD9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12">
              <a:extLst>
                <a:ext uri="{FF2B5EF4-FFF2-40B4-BE49-F238E27FC236}">
                  <a16:creationId xmlns:a16="http://schemas.microsoft.com/office/drawing/2014/main" id="{C35292A7-2459-4132-8FE8-54BF071CCE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3">
              <a:extLst>
                <a:ext uri="{FF2B5EF4-FFF2-40B4-BE49-F238E27FC236}">
                  <a16:creationId xmlns:a16="http://schemas.microsoft.com/office/drawing/2014/main" id="{8A55D4A9-1B6E-409D-BF10-201C8A8292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14">
              <a:extLst>
                <a:ext uri="{FF2B5EF4-FFF2-40B4-BE49-F238E27FC236}">
                  <a16:creationId xmlns:a16="http://schemas.microsoft.com/office/drawing/2014/main" id="{FDA8F85E-07E7-45C0-A165-6DB771A53D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15">
              <a:extLst>
                <a:ext uri="{FF2B5EF4-FFF2-40B4-BE49-F238E27FC236}">
                  <a16:creationId xmlns:a16="http://schemas.microsoft.com/office/drawing/2014/main" id="{09508E73-6AA1-460C-97B9-8EF00855A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16">
              <a:extLst>
                <a:ext uri="{FF2B5EF4-FFF2-40B4-BE49-F238E27FC236}">
                  <a16:creationId xmlns:a16="http://schemas.microsoft.com/office/drawing/2014/main" id="{5913AD99-4A77-44C3-ACDF-8410765B76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17">
              <a:extLst>
                <a:ext uri="{FF2B5EF4-FFF2-40B4-BE49-F238E27FC236}">
                  <a16:creationId xmlns:a16="http://schemas.microsoft.com/office/drawing/2014/main" id="{413BDF5F-2CC6-47A3-B422-38D6E292D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18">
              <a:extLst>
                <a:ext uri="{FF2B5EF4-FFF2-40B4-BE49-F238E27FC236}">
                  <a16:creationId xmlns:a16="http://schemas.microsoft.com/office/drawing/2014/main" id="{6F69599A-544F-4B1D-91C3-762B09CF78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19">
              <a:extLst>
                <a:ext uri="{FF2B5EF4-FFF2-40B4-BE49-F238E27FC236}">
                  <a16:creationId xmlns:a16="http://schemas.microsoft.com/office/drawing/2014/main" id="{DFAE31B2-DF2A-4FD2-B98E-3657F825C9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20">
              <a:extLst>
                <a:ext uri="{FF2B5EF4-FFF2-40B4-BE49-F238E27FC236}">
                  <a16:creationId xmlns:a16="http://schemas.microsoft.com/office/drawing/2014/main" id="{9D7B120D-680C-4AC9-A263-A7DE0F5F1F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21">
              <a:extLst>
                <a:ext uri="{FF2B5EF4-FFF2-40B4-BE49-F238E27FC236}">
                  <a16:creationId xmlns:a16="http://schemas.microsoft.com/office/drawing/2014/main" id="{DC8A9F99-D409-4E13-8D58-6A34BE714D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22">
              <a:extLst>
                <a:ext uri="{FF2B5EF4-FFF2-40B4-BE49-F238E27FC236}">
                  <a16:creationId xmlns:a16="http://schemas.microsoft.com/office/drawing/2014/main" id="{EB955E41-680C-44AA-B602-C1A69E951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3">
              <a:extLst>
                <a:ext uri="{FF2B5EF4-FFF2-40B4-BE49-F238E27FC236}">
                  <a16:creationId xmlns:a16="http://schemas.microsoft.com/office/drawing/2014/main" id="{332ED336-B831-4A24-9181-CC63707A4E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24">
              <a:extLst>
                <a:ext uri="{FF2B5EF4-FFF2-40B4-BE49-F238E27FC236}">
                  <a16:creationId xmlns:a16="http://schemas.microsoft.com/office/drawing/2014/main" id="{1A8B6B8C-5265-4AD1-9A67-B3CFFF4A9C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25">
              <a:extLst>
                <a:ext uri="{FF2B5EF4-FFF2-40B4-BE49-F238E27FC236}">
                  <a16:creationId xmlns:a16="http://schemas.microsoft.com/office/drawing/2014/main" id="{9E8ED6FD-8796-48CB-98ED-0E729E16BF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26">
              <a:extLst>
                <a:ext uri="{FF2B5EF4-FFF2-40B4-BE49-F238E27FC236}">
                  <a16:creationId xmlns:a16="http://schemas.microsoft.com/office/drawing/2014/main" id="{DE668E67-2522-4B6B-A8BF-C3CD36F891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27">
              <a:extLst>
                <a:ext uri="{FF2B5EF4-FFF2-40B4-BE49-F238E27FC236}">
                  <a16:creationId xmlns:a16="http://schemas.microsoft.com/office/drawing/2014/main" id="{B2474CAA-635F-43E4-AFFF-B24637DC6F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28">
              <a:extLst>
                <a:ext uri="{FF2B5EF4-FFF2-40B4-BE49-F238E27FC236}">
                  <a16:creationId xmlns:a16="http://schemas.microsoft.com/office/drawing/2014/main" id="{1C1B778D-83CB-443C-B463-7EE26603E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29">
              <a:extLst>
                <a:ext uri="{FF2B5EF4-FFF2-40B4-BE49-F238E27FC236}">
                  <a16:creationId xmlns:a16="http://schemas.microsoft.com/office/drawing/2014/main" id="{654DEAB4-B194-4182-A7BE-E247F19AAE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30">
              <a:extLst>
                <a:ext uri="{FF2B5EF4-FFF2-40B4-BE49-F238E27FC236}">
                  <a16:creationId xmlns:a16="http://schemas.microsoft.com/office/drawing/2014/main" id="{D8E3CE4C-0C48-485B-8EA0-B036FCC333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31">
              <a:extLst>
                <a:ext uri="{FF2B5EF4-FFF2-40B4-BE49-F238E27FC236}">
                  <a16:creationId xmlns:a16="http://schemas.microsoft.com/office/drawing/2014/main" id="{7958BBBD-B721-4DA1-8764-D8188EB706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32">
              <a:extLst>
                <a:ext uri="{FF2B5EF4-FFF2-40B4-BE49-F238E27FC236}">
                  <a16:creationId xmlns:a16="http://schemas.microsoft.com/office/drawing/2014/main" id="{23180B75-7F19-41E5-A4C3-9096FF7D19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Rectangle 33">
              <a:extLst>
                <a:ext uri="{FF2B5EF4-FFF2-40B4-BE49-F238E27FC236}">
                  <a16:creationId xmlns:a16="http://schemas.microsoft.com/office/drawing/2014/main" id="{57F706CF-8096-494C-A6E1-5BE7F62306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2" name="Freeform 34">
              <a:extLst>
                <a:ext uri="{FF2B5EF4-FFF2-40B4-BE49-F238E27FC236}">
                  <a16:creationId xmlns:a16="http://schemas.microsoft.com/office/drawing/2014/main" id="{8B4065A5-6701-492B-BE7F-9E00FE6156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35">
              <a:extLst>
                <a:ext uri="{FF2B5EF4-FFF2-40B4-BE49-F238E27FC236}">
                  <a16:creationId xmlns:a16="http://schemas.microsoft.com/office/drawing/2014/main" id="{66E06571-DDD0-47CB-97CF-FF84324673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36">
              <a:extLst>
                <a:ext uri="{FF2B5EF4-FFF2-40B4-BE49-F238E27FC236}">
                  <a16:creationId xmlns:a16="http://schemas.microsoft.com/office/drawing/2014/main" id="{50F0D75F-DE36-46A5-8FEB-00CF9D01A5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37">
              <a:extLst>
                <a:ext uri="{FF2B5EF4-FFF2-40B4-BE49-F238E27FC236}">
                  <a16:creationId xmlns:a16="http://schemas.microsoft.com/office/drawing/2014/main" id="{C7AF11B9-2298-41D7-9878-99E19E8274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38">
              <a:extLst>
                <a:ext uri="{FF2B5EF4-FFF2-40B4-BE49-F238E27FC236}">
                  <a16:creationId xmlns:a16="http://schemas.microsoft.com/office/drawing/2014/main" id="{7B43B683-4229-4623-A504-56FE6CCB55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39">
              <a:extLst>
                <a:ext uri="{FF2B5EF4-FFF2-40B4-BE49-F238E27FC236}">
                  <a16:creationId xmlns:a16="http://schemas.microsoft.com/office/drawing/2014/main" id="{7B4CC276-9BB9-4394-A369-F7DB2BD8E8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40">
              <a:extLst>
                <a:ext uri="{FF2B5EF4-FFF2-40B4-BE49-F238E27FC236}">
                  <a16:creationId xmlns:a16="http://schemas.microsoft.com/office/drawing/2014/main" id="{98010162-18EE-455C-AABD-0B715C2BBF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41">
              <a:extLst>
                <a:ext uri="{FF2B5EF4-FFF2-40B4-BE49-F238E27FC236}">
                  <a16:creationId xmlns:a16="http://schemas.microsoft.com/office/drawing/2014/main" id="{5950D288-22B2-4286-B4FB-D6665C103E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42">
              <a:extLst>
                <a:ext uri="{FF2B5EF4-FFF2-40B4-BE49-F238E27FC236}">
                  <a16:creationId xmlns:a16="http://schemas.microsoft.com/office/drawing/2014/main" id="{E0A686CA-B0EF-4B0C-B69B-E715EA3E54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43">
              <a:extLst>
                <a:ext uri="{FF2B5EF4-FFF2-40B4-BE49-F238E27FC236}">
                  <a16:creationId xmlns:a16="http://schemas.microsoft.com/office/drawing/2014/main" id="{75D61EE6-C405-433B-AEC8-6241D54720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44">
              <a:extLst>
                <a:ext uri="{FF2B5EF4-FFF2-40B4-BE49-F238E27FC236}">
                  <a16:creationId xmlns:a16="http://schemas.microsoft.com/office/drawing/2014/main" id="{4C718553-7221-4BFF-AFEE-64E166C6A8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Rectangle 45">
              <a:extLst>
                <a:ext uri="{FF2B5EF4-FFF2-40B4-BE49-F238E27FC236}">
                  <a16:creationId xmlns:a16="http://schemas.microsoft.com/office/drawing/2014/main" id="{9F00A845-A7BB-4253-8C15-0FF3D05980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4" name="Freeform 46">
              <a:extLst>
                <a:ext uri="{FF2B5EF4-FFF2-40B4-BE49-F238E27FC236}">
                  <a16:creationId xmlns:a16="http://schemas.microsoft.com/office/drawing/2014/main" id="{53476DBF-E7E4-46E9-AAF2-8810E14EEC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47">
              <a:extLst>
                <a:ext uri="{FF2B5EF4-FFF2-40B4-BE49-F238E27FC236}">
                  <a16:creationId xmlns:a16="http://schemas.microsoft.com/office/drawing/2014/main" id="{4F608C86-9940-444C-B200-155DF4E02B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48">
              <a:extLst>
                <a:ext uri="{FF2B5EF4-FFF2-40B4-BE49-F238E27FC236}">
                  <a16:creationId xmlns:a16="http://schemas.microsoft.com/office/drawing/2014/main" id="{BB49A08B-2E6F-4B8C-8F61-6869B069BA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49">
              <a:extLst>
                <a:ext uri="{FF2B5EF4-FFF2-40B4-BE49-F238E27FC236}">
                  <a16:creationId xmlns:a16="http://schemas.microsoft.com/office/drawing/2014/main" id="{03A08195-C526-497F-89D0-566E91704B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50">
              <a:extLst>
                <a:ext uri="{FF2B5EF4-FFF2-40B4-BE49-F238E27FC236}">
                  <a16:creationId xmlns:a16="http://schemas.microsoft.com/office/drawing/2014/main" id="{235FDAAF-2063-40C9-BE1C-7E116C8A30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51">
              <a:extLst>
                <a:ext uri="{FF2B5EF4-FFF2-40B4-BE49-F238E27FC236}">
                  <a16:creationId xmlns:a16="http://schemas.microsoft.com/office/drawing/2014/main" id="{2EAF15FA-570E-412B-992B-CAAB833844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52">
              <a:extLst>
                <a:ext uri="{FF2B5EF4-FFF2-40B4-BE49-F238E27FC236}">
                  <a16:creationId xmlns:a16="http://schemas.microsoft.com/office/drawing/2014/main" id="{91FCA14D-FA3E-44C1-B8CB-8C8B730486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53">
              <a:extLst>
                <a:ext uri="{FF2B5EF4-FFF2-40B4-BE49-F238E27FC236}">
                  <a16:creationId xmlns:a16="http://schemas.microsoft.com/office/drawing/2014/main" id="{A889215B-3708-4985-A1D7-42A99B3575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54">
              <a:extLst>
                <a:ext uri="{FF2B5EF4-FFF2-40B4-BE49-F238E27FC236}">
                  <a16:creationId xmlns:a16="http://schemas.microsoft.com/office/drawing/2014/main" id="{5C58C66E-AFD4-4A37-9646-FF8A511A6C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55">
              <a:extLst>
                <a:ext uri="{FF2B5EF4-FFF2-40B4-BE49-F238E27FC236}">
                  <a16:creationId xmlns:a16="http://schemas.microsoft.com/office/drawing/2014/main" id="{F99DC7ED-E983-4ACA-B702-727C2A5939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56">
              <a:extLst>
                <a:ext uri="{FF2B5EF4-FFF2-40B4-BE49-F238E27FC236}">
                  <a16:creationId xmlns:a16="http://schemas.microsoft.com/office/drawing/2014/main" id="{918FC910-5BDA-49AE-95A5-774012D2D6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5" name="Freeform 57">
              <a:extLst>
                <a:ext uri="{FF2B5EF4-FFF2-40B4-BE49-F238E27FC236}">
                  <a16:creationId xmlns:a16="http://schemas.microsoft.com/office/drawing/2014/main" id="{AA1E286C-EECB-46DC-9505-501CCDD8B8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6" name="Freeform 58">
              <a:extLst>
                <a:ext uri="{FF2B5EF4-FFF2-40B4-BE49-F238E27FC236}">
                  <a16:creationId xmlns:a16="http://schemas.microsoft.com/office/drawing/2014/main" id="{A838D816-F9F3-4AB2-92C6-1F986D0B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D640C3A-F726-824B-8C27-308F12908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7233" y="4539573"/>
            <a:ext cx="8957534" cy="118283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>
                <a:solidFill>
                  <a:srgbClr val="FFFFFF"/>
                </a:solidFill>
              </a:rPr>
              <a:t>CAMDOOP (costa et al 2012)</a:t>
            </a:r>
          </a:p>
        </p:txBody>
      </p:sp>
      <p:sp useBgFill="1">
        <p:nvSpPr>
          <p:cNvPr id="128" name="Round Diagonal Corner Rectangle 6">
            <a:extLst>
              <a:ext uri="{FF2B5EF4-FFF2-40B4-BE49-F238E27FC236}">
                <a16:creationId xmlns:a16="http://schemas.microsoft.com/office/drawing/2014/main" id="{4683B8BC-85C4-41F2-9CD3-B074823B6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974" y="639965"/>
            <a:ext cx="10879991" cy="3598548"/>
          </a:xfrm>
          <a:prstGeom prst="round2DiagRect">
            <a:avLst>
              <a:gd name="adj1" fmla="val 9529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089005DA-F3CA-2244-8BFF-2EB1ACE175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3167" y="951493"/>
            <a:ext cx="5667604" cy="2975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2697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>
            <a:extLst>
              <a:ext uri="{FF2B5EF4-FFF2-40B4-BE49-F238E27FC236}">
                <a16:creationId xmlns:a16="http://schemas.microsoft.com/office/drawing/2014/main" id="{9EB19A0D-88ED-4EC7-B012-FDA45662F2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039C885C-7507-48BC-8DA5-9B9A8A3B29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5" name="Rectangle 5">
              <a:extLst>
                <a:ext uri="{FF2B5EF4-FFF2-40B4-BE49-F238E27FC236}">
                  <a16:creationId xmlns:a16="http://schemas.microsoft.com/office/drawing/2014/main" id="{80315E80-D09C-4AAC-A1AA-6416ADD0A7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464D5536-A035-4505-AF73-4F7CAE4882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81218E36-F40D-459F-A201-0A62E0FA57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Rectangle 8">
              <a:extLst>
                <a:ext uri="{FF2B5EF4-FFF2-40B4-BE49-F238E27FC236}">
                  <a16:creationId xmlns:a16="http://schemas.microsoft.com/office/drawing/2014/main" id="{5B53825A-3A84-4E26-A19D-A61548B6A5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AD90489C-7868-4D44-828E-5BD078E107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98ED0810-C456-43E0-A430-4BF3E84BB3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E5A0D863-274E-498B-A757-EE462B7CF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2">
              <a:extLst>
                <a:ext uri="{FF2B5EF4-FFF2-40B4-BE49-F238E27FC236}">
                  <a16:creationId xmlns:a16="http://schemas.microsoft.com/office/drawing/2014/main" id="{B7819E45-002E-4BE7-9D91-AF82D37762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3">
              <a:extLst>
                <a:ext uri="{FF2B5EF4-FFF2-40B4-BE49-F238E27FC236}">
                  <a16:creationId xmlns:a16="http://schemas.microsoft.com/office/drawing/2014/main" id="{8B2A702D-53E8-4674-87E0-CA1F7E5627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4">
              <a:extLst>
                <a:ext uri="{FF2B5EF4-FFF2-40B4-BE49-F238E27FC236}">
                  <a16:creationId xmlns:a16="http://schemas.microsoft.com/office/drawing/2014/main" id="{451CEEF2-55A9-4CDF-BB69-2D07031F0D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5">
              <a:extLst>
                <a:ext uri="{FF2B5EF4-FFF2-40B4-BE49-F238E27FC236}">
                  <a16:creationId xmlns:a16="http://schemas.microsoft.com/office/drawing/2014/main" id="{DCEC5350-68CD-460C-999B-A6055EA506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6">
              <a:extLst>
                <a:ext uri="{FF2B5EF4-FFF2-40B4-BE49-F238E27FC236}">
                  <a16:creationId xmlns:a16="http://schemas.microsoft.com/office/drawing/2014/main" id="{26945734-B592-423F-BCF3-8ED9227467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7">
              <a:extLst>
                <a:ext uri="{FF2B5EF4-FFF2-40B4-BE49-F238E27FC236}">
                  <a16:creationId xmlns:a16="http://schemas.microsoft.com/office/drawing/2014/main" id="{D6FF6791-D332-4D35-90E0-42011DF40C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8">
              <a:extLst>
                <a:ext uri="{FF2B5EF4-FFF2-40B4-BE49-F238E27FC236}">
                  <a16:creationId xmlns:a16="http://schemas.microsoft.com/office/drawing/2014/main" id="{B1ED9C0C-0AD0-4F60-BB85-02B00AFE76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9">
              <a:extLst>
                <a:ext uri="{FF2B5EF4-FFF2-40B4-BE49-F238E27FC236}">
                  <a16:creationId xmlns:a16="http://schemas.microsoft.com/office/drawing/2014/main" id="{E202B26B-3FB3-4127-9295-F6E24A75ED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0">
              <a:extLst>
                <a:ext uri="{FF2B5EF4-FFF2-40B4-BE49-F238E27FC236}">
                  <a16:creationId xmlns:a16="http://schemas.microsoft.com/office/drawing/2014/main" id="{A9B0C70B-3686-4190-8592-736E11AB4D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1">
              <a:extLst>
                <a:ext uri="{FF2B5EF4-FFF2-40B4-BE49-F238E27FC236}">
                  <a16:creationId xmlns:a16="http://schemas.microsoft.com/office/drawing/2014/main" id="{3DCD01FB-20E8-42C3-AFE9-DFD3F426A1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2">
              <a:extLst>
                <a:ext uri="{FF2B5EF4-FFF2-40B4-BE49-F238E27FC236}">
                  <a16:creationId xmlns:a16="http://schemas.microsoft.com/office/drawing/2014/main" id="{E18D3AEB-E104-4243-893A-880F9A3C45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3">
              <a:extLst>
                <a:ext uri="{FF2B5EF4-FFF2-40B4-BE49-F238E27FC236}">
                  <a16:creationId xmlns:a16="http://schemas.microsoft.com/office/drawing/2014/main" id="{25B79020-576E-46E2-BDDD-3D93C9DD53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4">
              <a:extLst>
                <a:ext uri="{FF2B5EF4-FFF2-40B4-BE49-F238E27FC236}">
                  <a16:creationId xmlns:a16="http://schemas.microsoft.com/office/drawing/2014/main" id="{F9BE123C-99CB-4F9F-B6AD-D78B410111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5">
              <a:extLst>
                <a:ext uri="{FF2B5EF4-FFF2-40B4-BE49-F238E27FC236}">
                  <a16:creationId xmlns:a16="http://schemas.microsoft.com/office/drawing/2014/main" id="{2652409A-0FBC-471C-8070-735AA2D18C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6">
              <a:extLst>
                <a:ext uri="{FF2B5EF4-FFF2-40B4-BE49-F238E27FC236}">
                  <a16:creationId xmlns:a16="http://schemas.microsoft.com/office/drawing/2014/main" id="{A7B0AC30-BECB-435E-B184-5893DAF4CF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7">
              <a:extLst>
                <a:ext uri="{FF2B5EF4-FFF2-40B4-BE49-F238E27FC236}">
                  <a16:creationId xmlns:a16="http://schemas.microsoft.com/office/drawing/2014/main" id="{209F3AA3-0D92-49EA-8E9E-E851935910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8">
              <a:extLst>
                <a:ext uri="{FF2B5EF4-FFF2-40B4-BE49-F238E27FC236}">
                  <a16:creationId xmlns:a16="http://schemas.microsoft.com/office/drawing/2014/main" id="{96C003E9-8BC2-48CC-ABF7-540233FDB0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9">
              <a:extLst>
                <a:ext uri="{FF2B5EF4-FFF2-40B4-BE49-F238E27FC236}">
                  <a16:creationId xmlns:a16="http://schemas.microsoft.com/office/drawing/2014/main" id="{13BDD8BA-D378-486C-AAC9-F4BC3E8560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0">
              <a:extLst>
                <a:ext uri="{FF2B5EF4-FFF2-40B4-BE49-F238E27FC236}">
                  <a16:creationId xmlns:a16="http://schemas.microsoft.com/office/drawing/2014/main" id="{04C38930-9B92-429B-915A-D0198D6ACD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1">
              <a:extLst>
                <a:ext uri="{FF2B5EF4-FFF2-40B4-BE49-F238E27FC236}">
                  <a16:creationId xmlns:a16="http://schemas.microsoft.com/office/drawing/2014/main" id="{32660743-42C8-4FFB-A77B-66678E1E1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6B242301-66B7-4876-B23A-1B97410A55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Rectangle 33">
              <a:extLst>
                <a:ext uri="{FF2B5EF4-FFF2-40B4-BE49-F238E27FC236}">
                  <a16:creationId xmlns:a16="http://schemas.microsoft.com/office/drawing/2014/main" id="{B05C5127-C481-4571-9E17-90305CA0A9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BC0F1F06-EBE2-4919-A902-A503E384D2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2B2E1C8D-A953-4AED-8346-C34CFE3BE3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8F150D6E-EB09-41AD-93BE-BF543BE365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AE3633FE-8FF6-4FC3-8422-483E7FAEDE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D233BC09-3785-4EA9-A80F-699EABFCD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DEFAAC70-9A33-41C4-9960-80B056E47F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FE1B6380-FA49-4E35-B2EB-BC1D322A0A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1">
              <a:extLst>
                <a:ext uri="{FF2B5EF4-FFF2-40B4-BE49-F238E27FC236}">
                  <a16:creationId xmlns:a16="http://schemas.microsoft.com/office/drawing/2014/main" id="{F578AFE9-69B9-4FE3-A349-4640D49A58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2">
              <a:extLst>
                <a:ext uri="{FF2B5EF4-FFF2-40B4-BE49-F238E27FC236}">
                  <a16:creationId xmlns:a16="http://schemas.microsoft.com/office/drawing/2014/main" id="{49C01CF4-73AC-40B8-8AA5-60072CBB34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3">
              <a:extLst>
                <a:ext uri="{FF2B5EF4-FFF2-40B4-BE49-F238E27FC236}">
                  <a16:creationId xmlns:a16="http://schemas.microsoft.com/office/drawing/2014/main" id="{B4DA1C3D-282A-4010-9263-E2F62D7954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4">
              <a:extLst>
                <a:ext uri="{FF2B5EF4-FFF2-40B4-BE49-F238E27FC236}">
                  <a16:creationId xmlns:a16="http://schemas.microsoft.com/office/drawing/2014/main" id="{52475A43-7A28-4A0F-BA58-C070BB882B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Rectangle 45">
              <a:extLst>
                <a:ext uri="{FF2B5EF4-FFF2-40B4-BE49-F238E27FC236}">
                  <a16:creationId xmlns:a16="http://schemas.microsoft.com/office/drawing/2014/main" id="{0C7241CC-AC61-4580-A46E-C217B329EB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6" name="Freeform 46">
              <a:extLst>
                <a:ext uri="{FF2B5EF4-FFF2-40B4-BE49-F238E27FC236}">
                  <a16:creationId xmlns:a16="http://schemas.microsoft.com/office/drawing/2014/main" id="{584FF8AA-E75D-483B-A344-7022541CF8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7">
              <a:extLst>
                <a:ext uri="{FF2B5EF4-FFF2-40B4-BE49-F238E27FC236}">
                  <a16:creationId xmlns:a16="http://schemas.microsoft.com/office/drawing/2014/main" id="{AFF0ABD2-8247-432E-9F13-CCB7D0E620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48">
              <a:extLst>
                <a:ext uri="{FF2B5EF4-FFF2-40B4-BE49-F238E27FC236}">
                  <a16:creationId xmlns:a16="http://schemas.microsoft.com/office/drawing/2014/main" id="{8779D639-A8BE-46A3-BF82-B0498C363B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49">
              <a:extLst>
                <a:ext uri="{FF2B5EF4-FFF2-40B4-BE49-F238E27FC236}">
                  <a16:creationId xmlns:a16="http://schemas.microsoft.com/office/drawing/2014/main" id="{62C75AD3-B601-4AB8-A449-C0375B263A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0">
              <a:extLst>
                <a:ext uri="{FF2B5EF4-FFF2-40B4-BE49-F238E27FC236}">
                  <a16:creationId xmlns:a16="http://schemas.microsoft.com/office/drawing/2014/main" id="{7CEBAD4A-BB32-451F-B1E1-48D6F52EBD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1">
              <a:extLst>
                <a:ext uri="{FF2B5EF4-FFF2-40B4-BE49-F238E27FC236}">
                  <a16:creationId xmlns:a16="http://schemas.microsoft.com/office/drawing/2014/main" id="{9EA19F7F-29F8-4DF4-AB9B-C4D507FA7C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2">
              <a:extLst>
                <a:ext uri="{FF2B5EF4-FFF2-40B4-BE49-F238E27FC236}">
                  <a16:creationId xmlns:a16="http://schemas.microsoft.com/office/drawing/2014/main" id="{9A6E14CB-BA29-40ED-B9E1-9AF554AFDE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3">
              <a:extLst>
                <a:ext uri="{FF2B5EF4-FFF2-40B4-BE49-F238E27FC236}">
                  <a16:creationId xmlns:a16="http://schemas.microsoft.com/office/drawing/2014/main" id="{384A67CA-9AF3-4473-9BC7-2C48C43261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4">
              <a:extLst>
                <a:ext uri="{FF2B5EF4-FFF2-40B4-BE49-F238E27FC236}">
                  <a16:creationId xmlns:a16="http://schemas.microsoft.com/office/drawing/2014/main" id="{9DE1AF00-9D03-4DFB-B862-C866596289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5">
              <a:extLst>
                <a:ext uri="{FF2B5EF4-FFF2-40B4-BE49-F238E27FC236}">
                  <a16:creationId xmlns:a16="http://schemas.microsoft.com/office/drawing/2014/main" id="{03D15E32-C507-4B36-B9AB-BD0A1AEBDE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6">
              <a:extLst>
                <a:ext uri="{FF2B5EF4-FFF2-40B4-BE49-F238E27FC236}">
                  <a16:creationId xmlns:a16="http://schemas.microsoft.com/office/drawing/2014/main" id="{978B3024-1C05-4858-A919-0ABF75EF71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7">
              <a:extLst>
                <a:ext uri="{FF2B5EF4-FFF2-40B4-BE49-F238E27FC236}">
                  <a16:creationId xmlns:a16="http://schemas.microsoft.com/office/drawing/2014/main" id="{04B0C1D6-8B63-4D35-83C5-5D4331190A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58">
              <a:extLst>
                <a:ext uri="{FF2B5EF4-FFF2-40B4-BE49-F238E27FC236}">
                  <a16:creationId xmlns:a16="http://schemas.microsoft.com/office/drawing/2014/main" id="{C0409678-BF82-43B2-8F95-46A5A0E186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3F1C0AB-BB8C-0A43-A973-C9064582C6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7233" y="4539573"/>
            <a:ext cx="8957534" cy="118283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700"/>
              <a:t>Big Data reduction framework (REHMAN et al 2016)</a:t>
            </a:r>
          </a:p>
        </p:txBody>
      </p:sp>
      <p:sp>
        <p:nvSpPr>
          <p:cNvPr id="70" name="Round Diagonal Corner Rectangle 6">
            <a:extLst>
              <a:ext uri="{FF2B5EF4-FFF2-40B4-BE49-F238E27FC236}">
                <a16:creationId xmlns:a16="http://schemas.microsoft.com/office/drawing/2014/main" id="{9CE97880-B96A-4BF9-BFFB-34DAA44F88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974" y="639965"/>
            <a:ext cx="10879991" cy="3598548"/>
          </a:xfrm>
          <a:prstGeom prst="round2DiagRect">
            <a:avLst>
              <a:gd name="adj1" fmla="val 9529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41B0F5D5-105F-4841-9B0E-47068170B0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0530" y="951493"/>
            <a:ext cx="4577681" cy="2975493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19B8F03A-E75C-6A46-90AD-F421B8157B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3602" y="951493"/>
            <a:ext cx="5021931" cy="2975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0354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Picture 2">
            <a:extLst>
              <a:ext uri="{FF2B5EF4-FFF2-40B4-BE49-F238E27FC236}">
                <a16:creationId xmlns:a16="http://schemas.microsoft.com/office/drawing/2014/main" id="{678E285C-BE9E-45B7-A3EE-B9792DAE9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1" name="Group 11">
            <a:extLst>
              <a:ext uri="{FF2B5EF4-FFF2-40B4-BE49-F238E27FC236}">
                <a16:creationId xmlns:a16="http://schemas.microsoft.com/office/drawing/2014/main" id="{AB86F577-8905-4B21-8AF3-C1BB34337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D2F1CFF3-A579-4D24-B5F9-1C71BA6FE5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57601B50-7EB1-43FA-8360-4297BCD76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60BD8B7A-CD01-4638-A2C9-299AC68B9B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Rectangle 8">
              <a:extLst>
                <a:ext uri="{FF2B5EF4-FFF2-40B4-BE49-F238E27FC236}">
                  <a16:creationId xmlns:a16="http://schemas.microsoft.com/office/drawing/2014/main" id="{095B58F9-6C29-48BE-9DA6-3855080521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0C84674F-2E8A-4B70-B801-00722CDD58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34F320BB-D6A9-45FE-8556-498B763B1E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5493D54A-532A-46ED-AF63-A0A54818EF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EAF2EDFA-9C0B-44E2-B4BB-312B58BCA8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A3641113-CE35-42A4-B605-41BC06BF4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DA2E5B2C-BAC4-4440-9B7E-F38783197A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D8A506DF-2E53-42C9-94BE-B98E32E057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6">
              <a:extLst>
                <a:ext uri="{FF2B5EF4-FFF2-40B4-BE49-F238E27FC236}">
                  <a16:creationId xmlns:a16="http://schemas.microsoft.com/office/drawing/2014/main" id="{12934FF8-5F70-40BF-BBB6-5EB941FB9B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8EB3FB08-D01D-4E24-BE40-C16269DF62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D24E50D7-2753-4169-AD51-C106DA1B7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DF94B7E0-D9B6-4096-94D0-18D3AC0EF6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EBC05ADE-BBA2-4387-B005-3196E2E198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1">
              <a:extLst>
                <a:ext uri="{FF2B5EF4-FFF2-40B4-BE49-F238E27FC236}">
                  <a16:creationId xmlns:a16="http://schemas.microsoft.com/office/drawing/2014/main" id="{BBED1CEE-14D2-442F-AB08-401ABE3EF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4F6574C0-78E8-49EA-84BC-EE9D55707F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65BCDB0B-615E-4CA1-AFD5-6B121CB7CE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40627863-B7FC-44D1-9E53-E728FFF675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52FD6F8C-3AF1-487E-91F4-6E55146F1F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50323CF3-93CB-4E03-95C0-B180BB87A8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EB47D82F-CF1B-47E6-9FA2-F3A9C5F945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0606708F-F2D4-4678-8ED2-39041BC64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D7EB95B4-15E4-433D-B36F-21FF341AD9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500A541B-4C75-497C-A489-097ED2996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5789326F-12A4-48B8-B0ED-A6A2AE0C27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2">
              <a:extLst>
                <a:ext uri="{FF2B5EF4-FFF2-40B4-BE49-F238E27FC236}">
                  <a16:creationId xmlns:a16="http://schemas.microsoft.com/office/drawing/2014/main" id="{25FA672E-2B65-477F-AA75-6261CE652F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Rectangle 33">
              <a:extLst>
                <a:ext uri="{FF2B5EF4-FFF2-40B4-BE49-F238E27FC236}">
                  <a16:creationId xmlns:a16="http://schemas.microsoft.com/office/drawing/2014/main" id="{BB09AF8D-E68B-499C-B9F5-2F365813D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2" name="Freeform 34">
              <a:extLst>
                <a:ext uri="{FF2B5EF4-FFF2-40B4-BE49-F238E27FC236}">
                  <a16:creationId xmlns:a16="http://schemas.microsoft.com/office/drawing/2014/main" id="{7991AEAD-B5F3-47BA-9F1B-86C16A84A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5">
              <a:extLst>
                <a:ext uri="{FF2B5EF4-FFF2-40B4-BE49-F238E27FC236}">
                  <a16:creationId xmlns:a16="http://schemas.microsoft.com/office/drawing/2014/main" id="{19A85F58-4C3A-4388-B55C-2329EEAECF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6">
              <a:extLst>
                <a:ext uri="{FF2B5EF4-FFF2-40B4-BE49-F238E27FC236}">
                  <a16:creationId xmlns:a16="http://schemas.microsoft.com/office/drawing/2014/main" id="{05652F38-94D9-41B7-A699-7E8F0C78D8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7">
              <a:extLst>
                <a:ext uri="{FF2B5EF4-FFF2-40B4-BE49-F238E27FC236}">
                  <a16:creationId xmlns:a16="http://schemas.microsoft.com/office/drawing/2014/main" id="{3C043852-C250-4518-BB89-C91A34917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8">
              <a:extLst>
                <a:ext uri="{FF2B5EF4-FFF2-40B4-BE49-F238E27FC236}">
                  <a16:creationId xmlns:a16="http://schemas.microsoft.com/office/drawing/2014/main" id="{0CAB9A07-ECF2-416C-8528-F75DACB138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9">
              <a:extLst>
                <a:ext uri="{FF2B5EF4-FFF2-40B4-BE49-F238E27FC236}">
                  <a16:creationId xmlns:a16="http://schemas.microsoft.com/office/drawing/2014/main" id="{904A314C-A829-4AA6-92E2-529BCCF95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0">
              <a:extLst>
                <a:ext uri="{FF2B5EF4-FFF2-40B4-BE49-F238E27FC236}">
                  <a16:creationId xmlns:a16="http://schemas.microsoft.com/office/drawing/2014/main" id="{244EE6BA-4569-43ED-9E2E-1FB66201B7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1">
              <a:extLst>
                <a:ext uri="{FF2B5EF4-FFF2-40B4-BE49-F238E27FC236}">
                  <a16:creationId xmlns:a16="http://schemas.microsoft.com/office/drawing/2014/main" id="{BEB8252E-FB2A-4BB5-BEC6-CA10FF6F7C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2">
              <a:extLst>
                <a:ext uri="{FF2B5EF4-FFF2-40B4-BE49-F238E27FC236}">
                  <a16:creationId xmlns:a16="http://schemas.microsoft.com/office/drawing/2014/main" id="{91414711-C3A4-4E96-854A-DDDEB2F2E3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3">
              <a:extLst>
                <a:ext uri="{FF2B5EF4-FFF2-40B4-BE49-F238E27FC236}">
                  <a16:creationId xmlns:a16="http://schemas.microsoft.com/office/drawing/2014/main" id="{86815BA8-3055-4B42-98C3-4202FD92E0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4">
              <a:extLst>
                <a:ext uri="{FF2B5EF4-FFF2-40B4-BE49-F238E27FC236}">
                  <a16:creationId xmlns:a16="http://schemas.microsoft.com/office/drawing/2014/main" id="{44457813-E991-44AE-9A83-B7488D1F36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Rectangle 45">
              <a:extLst>
                <a:ext uri="{FF2B5EF4-FFF2-40B4-BE49-F238E27FC236}">
                  <a16:creationId xmlns:a16="http://schemas.microsoft.com/office/drawing/2014/main" id="{8CE1CF47-A73F-4560-8835-AE1DC51E5C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4" name="Freeform 46">
              <a:extLst>
                <a:ext uri="{FF2B5EF4-FFF2-40B4-BE49-F238E27FC236}">
                  <a16:creationId xmlns:a16="http://schemas.microsoft.com/office/drawing/2014/main" id="{C2A935E4-AACC-4CB9-995E-D286178873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7">
              <a:extLst>
                <a:ext uri="{FF2B5EF4-FFF2-40B4-BE49-F238E27FC236}">
                  <a16:creationId xmlns:a16="http://schemas.microsoft.com/office/drawing/2014/main" id="{93B5B778-8ACB-4004-932D-BD95997BA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8">
              <a:extLst>
                <a:ext uri="{FF2B5EF4-FFF2-40B4-BE49-F238E27FC236}">
                  <a16:creationId xmlns:a16="http://schemas.microsoft.com/office/drawing/2014/main" id="{1434AF34-0919-40AD-84B1-446D4FF2D6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9">
              <a:extLst>
                <a:ext uri="{FF2B5EF4-FFF2-40B4-BE49-F238E27FC236}">
                  <a16:creationId xmlns:a16="http://schemas.microsoft.com/office/drawing/2014/main" id="{29546CF3-6DDD-4073-AB7F-C6E722257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0">
              <a:extLst>
                <a:ext uri="{FF2B5EF4-FFF2-40B4-BE49-F238E27FC236}">
                  <a16:creationId xmlns:a16="http://schemas.microsoft.com/office/drawing/2014/main" id="{289D46AB-128A-477F-B6C9-F40F115D6C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1">
              <a:extLst>
                <a:ext uri="{FF2B5EF4-FFF2-40B4-BE49-F238E27FC236}">
                  <a16:creationId xmlns:a16="http://schemas.microsoft.com/office/drawing/2014/main" id="{A7DA7E67-3368-44AD-AACD-EB64AE3487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2">
              <a:extLst>
                <a:ext uri="{FF2B5EF4-FFF2-40B4-BE49-F238E27FC236}">
                  <a16:creationId xmlns:a16="http://schemas.microsoft.com/office/drawing/2014/main" id="{78BB1152-AB85-4AD8-BBA1-07CEA1F508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3">
              <a:extLst>
                <a:ext uri="{FF2B5EF4-FFF2-40B4-BE49-F238E27FC236}">
                  <a16:creationId xmlns:a16="http://schemas.microsoft.com/office/drawing/2014/main" id="{A982E7F2-DD68-4093-B9C5-3E42B475A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4">
              <a:extLst>
                <a:ext uri="{FF2B5EF4-FFF2-40B4-BE49-F238E27FC236}">
                  <a16:creationId xmlns:a16="http://schemas.microsoft.com/office/drawing/2014/main" id="{A682E224-4CD6-420B-897A-B23D50B82E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5">
              <a:extLst>
                <a:ext uri="{FF2B5EF4-FFF2-40B4-BE49-F238E27FC236}">
                  <a16:creationId xmlns:a16="http://schemas.microsoft.com/office/drawing/2014/main" id="{31B90F10-06CD-480E-8D35-6E0FFFB894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6">
              <a:extLst>
                <a:ext uri="{FF2B5EF4-FFF2-40B4-BE49-F238E27FC236}">
                  <a16:creationId xmlns:a16="http://schemas.microsoft.com/office/drawing/2014/main" id="{7BC977DB-69B0-4D8D-B77C-E1127EC417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7">
              <a:extLst>
                <a:ext uri="{FF2B5EF4-FFF2-40B4-BE49-F238E27FC236}">
                  <a16:creationId xmlns:a16="http://schemas.microsoft.com/office/drawing/2014/main" id="{24127454-3FCB-41D6-ACFB-81D7E05A79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8">
              <a:extLst>
                <a:ext uri="{FF2B5EF4-FFF2-40B4-BE49-F238E27FC236}">
                  <a16:creationId xmlns:a16="http://schemas.microsoft.com/office/drawing/2014/main" id="{7AA80D42-B8A8-475B-ADBF-99719CE9F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132" name="Rectangle 67">
            <a:extLst>
              <a:ext uri="{FF2B5EF4-FFF2-40B4-BE49-F238E27FC236}">
                <a16:creationId xmlns:a16="http://schemas.microsoft.com/office/drawing/2014/main" id="{D706AE2E-B17B-43A3-84F8-9C0FE9466C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" y="0"/>
            <a:ext cx="12192003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3" name="Group 69">
            <a:extLst>
              <a:ext uri="{FF2B5EF4-FFF2-40B4-BE49-F238E27FC236}">
                <a16:creationId xmlns:a16="http://schemas.microsoft.com/office/drawing/2014/main" id="{CEFFB8CF-3E94-42D7-849C-841E7744B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71" name="Rectangle 5">
              <a:extLst>
                <a:ext uri="{FF2B5EF4-FFF2-40B4-BE49-F238E27FC236}">
                  <a16:creationId xmlns:a16="http://schemas.microsoft.com/office/drawing/2014/main" id="{C274DE9A-4502-4454-911E-B7FE9ED6DE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4" name="Freeform 6">
              <a:extLst>
                <a:ext uri="{FF2B5EF4-FFF2-40B4-BE49-F238E27FC236}">
                  <a16:creationId xmlns:a16="http://schemas.microsoft.com/office/drawing/2014/main" id="{76AFCF59-7BED-416B-ACD9-EA099C9B29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7">
              <a:extLst>
                <a:ext uri="{FF2B5EF4-FFF2-40B4-BE49-F238E27FC236}">
                  <a16:creationId xmlns:a16="http://schemas.microsoft.com/office/drawing/2014/main" id="{8EEECEBC-B149-42E5-8164-EE5456F062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Rectangle 8">
              <a:extLst>
                <a:ext uri="{FF2B5EF4-FFF2-40B4-BE49-F238E27FC236}">
                  <a16:creationId xmlns:a16="http://schemas.microsoft.com/office/drawing/2014/main" id="{03B49256-D2D8-436B-8F29-0C7E53366F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5" name="Freeform 9">
              <a:extLst>
                <a:ext uri="{FF2B5EF4-FFF2-40B4-BE49-F238E27FC236}">
                  <a16:creationId xmlns:a16="http://schemas.microsoft.com/office/drawing/2014/main" id="{4045E56F-B537-408E-B346-B9B15C39A5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10">
              <a:extLst>
                <a:ext uri="{FF2B5EF4-FFF2-40B4-BE49-F238E27FC236}">
                  <a16:creationId xmlns:a16="http://schemas.microsoft.com/office/drawing/2014/main" id="{904BDB2F-0893-4AD7-A871-C808C9651B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11">
              <a:extLst>
                <a:ext uri="{FF2B5EF4-FFF2-40B4-BE49-F238E27FC236}">
                  <a16:creationId xmlns:a16="http://schemas.microsoft.com/office/drawing/2014/main" id="{512D8C6F-C154-4928-9891-DDCF50DA63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12">
              <a:extLst>
                <a:ext uri="{FF2B5EF4-FFF2-40B4-BE49-F238E27FC236}">
                  <a16:creationId xmlns:a16="http://schemas.microsoft.com/office/drawing/2014/main" id="{7E2BBA63-D694-4AD5-976F-4F1CDB204A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13">
              <a:extLst>
                <a:ext uri="{FF2B5EF4-FFF2-40B4-BE49-F238E27FC236}">
                  <a16:creationId xmlns:a16="http://schemas.microsoft.com/office/drawing/2014/main" id="{394F9847-4F95-42E8-AE7E-8DD8A0E27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14">
              <a:extLst>
                <a:ext uri="{FF2B5EF4-FFF2-40B4-BE49-F238E27FC236}">
                  <a16:creationId xmlns:a16="http://schemas.microsoft.com/office/drawing/2014/main" id="{48CE4CA3-085D-44AC-996B-9F347B7BC1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5">
              <a:extLst>
                <a:ext uri="{FF2B5EF4-FFF2-40B4-BE49-F238E27FC236}">
                  <a16:creationId xmlns:a16="http://schemas.microsoft.com/office/drawing/2014/main" id="{0D7459AE-7E00-4707-B574-1D3636BB46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16">
              <a:extLst>
                <a:ext uri="{FF2B5EF4-FFF2-40B4-BE49-F238E27FC236}">
                  <a16:creationId xmlns:a16="http://schemas.microsoft.com/office/drawing/2014/main" id="{EF95E020-0C4A-4BD5-84BE-6DF8B8BCAB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17">
              <a:extLst>
                <a:ext uri="{FF2B5EF4-FFF2-40B4-BE49-F238E27FC236}">
                  <a16:creationId xmlns:a16="http://schemas.microsoft.com/office/drawing/2014/main" id="{18CC4862-B9BB-4E63-9630-AA5241E68A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18">
              <a:extLst>
                <a:ext uri="{FF2B5EF4-FFF2-40B4-BE49-F238E27FC236}">
                  <a16:creationId xmlns:a16="http://schemas.microsoft.com/office/drawing/2014/main" id="{156A0508-DDAB-4BFB-824D-CA9D3D833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19">
              <a:extLst>
                <a:ext uri="{FF2B5EF4-FFF2-40B4-BE49-F238E27FC236}">
                  <a16:creationId xmlns:a16="http://schemas.microsoft.com/office/drawing/2014/main" id="{E3B0103B-60DE-4385-B84E-53694FB9A2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20">
              <a:extLst>
                <a:ext uri="{FF2B5EF4-FFF2-40B4-BE49-F238E27FC236}">
                  <a16:creationId xmlns:a16="http://schemas.microsoft.com/office/drawing/2014/main" id="{C8C1C0D4-C36E-4251-A97F-436AFA3797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21">
              <a:extLst>
                <a:ext uri="{FF2B5EF4-FFF2-40B4-BE49-F238E27FC236}">
                  <a16:creationId xmlns:a16="http://schemas.microsoft.com/office/drawing/2014/main" id="{550D7341-7849-4B72-A2D7-68B7161D43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22">
              <a:extLst>
                <a:ext uri="{FF2B5EF4-FFF2-40B4-BE49-F238E27FC236}">
                  <a16:creationId xmlns:a16="http://schemas.microsoft.com/office/drawing/2014/main" id="{C9E742C7-3FF2-4931-B087-46AAA6C33E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23">
              <a:extLst>
                <a:ext uri="{FF2B5EF4-FFF2-40B4-BE49-F238E27FC236}">
                  <a16:creationId xmlns:a16="http://schemas.microsoft.com/office/drawing/2014/main" id="{424AF1DB-9264-4B94-9F0D-EF37F12D47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24">
              <a:extLst>
                <a:ext uri="{FF2B5EF4-FFF2-40B4-BE49-F238E27FC236}">
                  <a16:creationId xmlns:a16="http://schemas.microsoft.com/office/drawing/2014/main" id="{766E43D2-CF93-4468-9B12-FFB234513D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5">
              <a:extLst>
                <a:ext uri="{FF2B5EF4-FFF2-40B4-BE49-F238E27FC236}">
                  <a16:creationId xmlns:a16="http://schemas.microsoft.com/office/drawing/2014/main" id="{AC24EC38-E0E5-4A4E-A64D-359DD4A559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26">
              <a:extLst>
                <a:ext uri="{FF2B5EF4-FFF2-40B4-BE49-F238E27FC236}">
                  <a16:creationId xmlns:a16="http://schemas.microsoft.com/office/drawing/2014/main" id="{338D8FE1-6073-44CF-857C-9273A16075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27">
              <a:extLst>
                <a:ext uri="{FF2B5EF4-FFF2-40B4-BE49-F238E27FC236}">
                  <a16:creationId xmlns:a16="http://schemas.microsoft.com/office/drawing/2014/main" id="{39BAF819-1ABF-4754-B2E6-8C023A3B94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28">
              <a:extLst>
                <a:ext uri="{FF2B5EF4-FFF2-40B4-BE49-F238E27FC236}">
                  <a16:creationId xmlns:a16="http://schemas.microsoft.com/office/drawing/2014/main" id="{2B5FE77A-C8CA-4E0E-BA89-53BA982E6A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29">
              <a:extLst>
                <a:ext uri="{FF2B5EF4-FFF2-40B4-BE49-F238E27FC236}">
                  <a16:creationId xmlns:a16="http://schemas.microsoft.com/office/drawing/2014/main" id="{264169FF-BB01-4F56-812A-738BE4AAC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30">
              <a:extLst>
                <a:ext uri="{FF2B5EF4-FFF2-40B4-BE49-F238E27FC236}">
                  <a16:creationId xmlns:a16="http://schemas.microsoft.com/office/drawing/2014/main" id="{831BA8DD-49DA-443B-AD7A-1680CD287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31">
              <a:extLst>
                <a:ext uri="{FF2B5EF4-FFF2-40B4-BE49-F238E27FC236}">
                  <a16:creationId xmlns:a16="http://schemas.microsoft.com/office/drawing/2014/main" id="{15B5FD47-B408-4DD0-BA9C-76C3F6814F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32">
              <a:extLst>
                <a:ext uri="{FF2B5EF4-FFF2-40B4-BE49-F238E27FC236}">
                  <a16:creationId xmlns:a16="http://schemas.microsoft.com/office/drawing/2014/main" id="{2432FB6B-FBB2-438F-A3BC-0392CA9448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Rectangle 33">
              <a:extLst>
                <a:ext uri="{FF2B5EF4-FFF2-40B4-BE49-F238E27FC236}">
                  <a16:creationId xmlns:a16="http://schemas.microsoft.com/office/drawing/2014/main" id="{A9E1CA69-4810-4E1D-A227-EA4EF0151F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0" name="Freeform 34">
              <a:extLst>
                <a:ext uri="{FF2B5EF4-FFF2-40B4-BE49-F238E27FC236}">
                  <a16:creationId xmlns:a16="http://schemas.microsoft.com/office/drawing/2014/main" id="{978653C5-EFDF-4617-9A6A-E810A9C22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35">
              <a:extLst>
                <a:ext uri="{FF2B5EF4-FFF2-40B4-BE49-F238E27FC236}">
                  <a16:creationId xmlns:a16="http://schemas.microsoft.com/office/drawing/2014/main" id="{F1B9F231-1E6A-4122-81B0-043E2A5F55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36">
              <a:extLst>
                <a:ext uri="{FF2B5EF4-FFF2-40B4-BE49-F238E27FC236}">
                  <a16:creationId xmlns:a16="http://schemas.microsoft.com/office/drawing/2014/main" id="{DF2B6BD0-0057-43BC-8681-9FAC9FC535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37">
              <a:extLst>
                <a:ext uri="{FF2B5EF4-FFF2-40B4-BE49-F238E27FC236}">
                  <a16:creationId xmlns:a16="http://schemas.microsoft.com/office/drawing/2014/main" id="{6D7D7117-2276-4EB9-882B-A44A2DB066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38">
              <a:extLst>
                <a:ext uri="{FF2B5EF4-FFF2-40B4-BE49-F238E27FC236}">
                  <a16:creationId xmlns:a16="http://schemas.microsoft.com/office/drawing/2014/main" id="{98AD68EB-6444-4B28-8F06-C0B6111ACF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39">
              <a:extLst>
                <a:ext uri="{FF2B5EF4-FFF2-40B4-BE49-F238E27FC236}">
                  <a16:creationId xmlns:a16="http://schemas.microsoft.com/office/drawing/2014/main" id="{438FA125-C459-48A2-913F-F5D04E160E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40">
              <a:extLst>
                <a:ext uri="{FF2B5EF4-FFF2-40B4-BE49-F238E27FC236}">
                  <a16:creationId xmlns:a16="http://schemas.microsoft.com/office/drawing/2014/main" id="{18E796D1-6480-436F-947D-550CCE516E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41">
              <a:extLst>
                <a:ext uri="{FF2B5EF4-FFF2-40B4-BE49-F238E27FC236}">
                  <a16:creationId xmlns:a16="http://schemas.microsoft.com/office/drawing/2014/main" id="{4549B300-4F89-4E35-B5E7-53E3C6A54B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42">
              <a:extLst>
                <a:ext uri="{FF2B5EF4-FFF2-40B4-BE49-F238E27FC236}">
                  <a16:creationId xmlns:a16="http://schemas.microsoft.com/office/drawing/2014/main" id="{D8DA6C40-62DD-4FB3-8D06-5A599E3823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43">
              <a:extLst>
                <a:ext uri="{FF2B5EF4-FFF2-40B4-BE49-F238E27FC236}">
                  <a16:creationId xmlns:a16="http://schemas.microsoft.com/office/drawing/2014/main" id="{28EE2B35-9D3D-4925-8DA9-9DF0E40BC4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44">
              <a:extLst>
                <a:ext uri="{FF2B5EF4-FFF2-40B4-BE49-F238E27FC236}">
                  <a16:creationId xmlns:a16="http://schemas.microsoft.com/office/drawing/2014/main" id="{9DB82611-4043-4758-81EC-2239619803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Rectangle 45">
              <a:extLst>
                <a:ext uri="{FF2B5EF4-FFF2-40B4-BE49-F238E27FC236}">
                  <a16:creationId xmlns:a16="http://schemas.microsoft.com/office/drawing/2014/main" id="{A8210AB3-0776-4F74-9227-5E448D1AFA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2" name="Freeform 46">
              <a:extLst>
                <a:ext uri="{FF2B5EF4-FFF2-40B4-BE49-F238E27FC236}">
                  <a16:creationId xmlns:a16="http://schemas.microsoft.com/office/drawing/2014/main" id="{002C10AB-E300-481E-AFA5-410481B163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47">
              <a:extLst>
                <a:ext uri="{FF2B5EF4-FFF2-40B4-BE49-F238E27FC236}">
                  <a16:creationId xmlns:a16="http://schemas.microsoft.com/office/drawing/2014/main" id="{11F47C5E-0453-4EF5-B969-A8263DC6AF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48">
              <a:extLst>
                <a:ext uri="{FF2B5EF4-FFF2-40B4-BE49-F238E27FC236}">
                  <a16:creationId xmlns:a16="http://schemas.microsoft.com/office/drawing/2014/main" id="{D0CFDC87-55E8-40E1-BD98-4E1EA2C095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49">
              <a:extLst>
                <a:ext uri="{FF2B5EF4-FFF2-40B4-BE49-F238E27FC236}">
                  <a16:creationId xmlns:a16="http://schemas.microsoft.com/office/drawing/2014/main" id="{C1151505-8A7F-41D8-AE03-AD172E38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50">
              <a:extLst>
                <a:ext uri="{FF2B5EF4-FFF2-40B4-BE49-F238E27FC236}">
                  <a16:creationId xmlns:a16="http://schemas.microsoft.com/office/drawing/2014/main" id="{918DAD20-1F9F-41A7-B9D0-EE92F9B32D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51">
              <a:extLst>
                <a:ext uri="{FF2B5EF4-FFF2-40B4-BE49-F238E27FC236}">
                  <a16:creationId xmlns:a16="http://schemas.microsoft.com/office/drawing/2014/main" id="{D303B51B-ADCC-43C9-AE4F-0168CFA637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52">
              <a:extLst>
                <a:ext uri="{FF2B5EF4-FFF2-40B4-BE49-F238E27FC236}">
                  <a16:creationId xmlns:a16="http://schemas.microsoft.com/office/drawing/2014/main" id="{5621B409-0B0A-4827-81F9-684C335EE1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53">
              <a:extLst>
                <a:ext uri="{FF2B5EF4-FFF2-40B4-BE49-F238E27FC236}">
                  <a16:creationId xmlns:a16="http://schemas.microsoft.com/office/drawing/2014/main" id="{FCA6910E-A4EC-464B-B285-5F1E40AEFF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54">
              <a:extLst>
                <a:ext uri="{FF2B5EF4-FFF2-40B4-BE49-F238E27FC236}">
                  <a16:creationId xmlns:a16="http://schemas.microsoft.com/office/drawing/2014/main" id="{7D0C75DF-4953-4E72-B34A-2F8BD05235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55">
              <a:extLst>
                <a:ext uri="{FF2B5EF4-FFF2-40B4-BE49-F238E27FC236}">
                  <a16:creationId xmlns:a16="http://schemas.microsoft.com/office/drawing/2014/main" id="{998A65EA-C434-41FF-B792-2BDC115019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56">
              <a:extLst>
                <a:ext uri="{FF2B5EF4-FFF2-40B4-BE49-F238E27FC236}">
                  <a16:creationId xmlns:a16="http://schemas.microsoft.com/office/drawing/2014/main" id="{3A6D2AE4-7ABD-4946-BE69-5FD3C1A1D6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57">
              <a:extLst>
                <a:ext uri="{FF2B5EF4-FFF2-40B4-BE49-F238E27FC236}">
                  <a16:creationId xmlns:a16="http://schemas.microsoft.com/office/drawing/2014/main" id="{833A81DC-8A3A-4141-A713-A2FE1C572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58">
              <a:extLst>
                <a:ext uri="{FF2B5EF4-FFF2-40B4-BE49-F238E27FC236}">
                  <a16:creationId xmlns:a16="http://schemas.microsoft.com/office/drawing/2014/main" id="{47BB7FFD-57DB-41BD-8D42-9FB58174B1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126" name="Picture 2">
            <a:extLst>
              <a:ext uri="{FF2B5EF4-FFF2-40B4-BE49-F238E27FC236}">
                <a16:creationId xmlns:a16="http://schemas.microsoft.com/office/drawing/2014/main" id="{3631D3C9-4C1D-4B3A-A737-E6E7800424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" y="-3747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EA314A3-1C37-8144-B3DE-0714493AE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7397" y="1113282"/>
            <a:ext cx="3489569" cy="23966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100">
                <a:solidFill>
                  <a:srgbClr val="FFFFFF"/>
                </a:solidFill>
              </a:rPr>
              <a:t>Fog Computing: Focusing on Mobile Users at the Edge (luan et al 2015)</a:t>
            </a:r>
          </a:p>
        </p:txBody>
      </p:sp>
      <p:sp useBgFill="1">
        <p:nvSpPr>
          <p:cNvPr id="135" name="Round Diagonal Corner Rectangle 6">
            <a:extLst>
              <a:ext uri="{FF2B5EF4-FFF2-40B4-BE49-F238E27FC236}">
                <a16:creationId xmlns:a16="http://schemas.microsoft.com/office/drawing/2014/main" id="{5B986EF0-8540-483D-9DDE-1F168FAAC7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988D314D-08B3-544A-AF05-930932FED5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8988" y="1247719"/>
            <a:ext cx="6112382" cy="4355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0570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678E285C-BE9E-45B7-A3EE-B9792DAE9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AB86F577-8905-4B21-8AF3-C1BB34337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D2F1CFF3-A579-4D24-B5F9-1C71BA6FE5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57601B50-7EB1-43FA-8360-4297BCD76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60BD8B7A-CD01-4638-A2C9-299AC68B9B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Rectangle 8">
              <a:extLst>
                <a:ext uri="{FF2B5EF4-FFF2-40B4-BE49-F238E27FC236}">
                  <a16:creationId xmlns:a16="http://schemas.microsoft.com/office/drawing/2014/main" id="{095B58F9-6C29-48BE-9DA6-3855080521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0C84674F-2E8A-4B70-B801-00722CDD58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34F320BB-D6A9-45FE-8556-498B763B1E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5493D54A-532A-46ED-AF63-A0A54818EF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EAF2EDFA-9C0B-44E2-B4BB-312B58BCA8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A3641113-CE35-42A4-B605-41BC06BF4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DA2E5B2C-BAC4-4440-9B7E-F38783197A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D8A506DF-2E53-42C9-94BE-B98E32E057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6">
              <a:extLst>
                <a:ext uri="{FF2B5EF4-FFF2-40B4-BE49-F238E27FC236}">
                  <a16:creationId xmlns:a16="http://schemas.microsoft.com/office/drawing/2014/main" id="{12934FF8-5F70-40BF-BBB6-5EB941FB9B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8EB3FB08-D01D-4E24-BE40-C16269DF62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D24E50D7-2753-4169-AD51-C106DA1B7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DF94B7E0-D9B6-4096-94D0-18D3AC0EF6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EBC05ADE-BBA2-4387-B005-3196E2E198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1">
              <a:extLst>
                <a:ext uri="{FF2B5EF4-FFF2-40B4-BE49-F238E27FC236}">
                  <a16:creationId xmlns:a16="http://schemas.microsoft.com/office/drawing/2014/main" id="{BBED1CEE-14D2-442F-AB08-401ABE3EF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4F6574C0-78E8-49EA-84BC-EE9D55707F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65BCDB0B-615E-4CA1-AFD5-6B121CB7CE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40627863-B7FC-44D1-9E53-E728FFF675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52FD6F8C-3AF1-487E-91F4-6E55146F1F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50323CF3-93CB-4E03-95C0-B180BB87A8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EB47D82F-CF1B-47E6-9FA2-F3A9C5F945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0606708F-F2D4-4678-8ED2-39041BC64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D7EB95B4-15E4-433D-B36F-21FF341AD9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500A541B-4C75-497C-A489-097ED2996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5789326F-12A4-48B8-B0ED-A6A2AE0C27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2">
              <a:extLst>
                <a:ext uri="{FF2B5EF4-FFF2-40B4-BE49-F238E27FC236}">
                  <a16:creationId xmlns:a16="http://schemas.microsoft.com/office/drawing/2014/main" id="{25FA672E-2B65-477F-AA75-6261CE652F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Rectangle 33">
              <a:extLst>
                <a:ext uri="{FF2B5EF4-FFF2-40B4-BE49-F238E27FC236}">
                  <a16:creationId xmlns:a16="http://schemas.microsoft.com/office/drawing/2014/main" id="{BB09AF8D-E68B-499C-B9F5-2F365813D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2" name="Freeform 34">
              <a:extLst>
                <a:ext uri="{FF2B5EF4-FFF2-40B4-BE49-F238E27FC236}">
                  <a16:creationId xmlns:a16="http://schemas.microsoft.com/office/drawing/2014/main" id="{7991AEAD-B5F3-47BA-9F1B-86C16A84A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5">
              <a:extLst>
                <a:ext uri="{FF2B5EF4-FFF2-40B4-BE49-F238E27FC236}">
                  <a16:creationId xmlns:a16="http://schemas.microsoft.com/office/drawing/2014/main" id="{19A85F58-4C3A-4388-B55C-2329EEAECF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6">
              <a:extLst>
                <a:ext uri="{FF2B5EF4-FFF2-40B4-BE49-F238E27FC236}">
                  <a16:creationId xmlns:a16="http://schemas.microsoft.com/office/drawing/2014/main" id="{05652F38-94D9-41B7-A699-7E8F0C78D8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7">
              <a:extLst>
                <a:ext uri="{FF2B5EF4-FFF2-40B4-BE49-F238E27FC236}">
                  <a16:creationId xmlns:a16="http://schemas.microsoft.com/office/drawing/2014/main" id="{3C043852-C250-4518-BB89-C91A34917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8">
              <a:extLst>
                <a:ext uri="{FF2B5EF4-FFF2-40B4-BE49-F238E27FC236}">
                  <a16:creationId xmlns:a16="http://schemas.microsoft.com/office/drawing/2014/main" id="{0CAB9A07-ECF2-416C-8528-F75DACB138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9">
              <a:extLst>
                <a:ext uri="{FF2B5EF4-FFF2-40B4-BE49-F238E27FC236}">
                  <a16:creationId xmlns:a16="http://schemas.microsoft.com/office/drawing/2014/main" id="{904A314C-A829-4AA6-92E2-529BCCF95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0">
              <a:extLst>
                <a:ext uri="{FF2B5EF4-FFF2-40B4-BE49-F238E27FC236}">
                  <a16:creationId xmlns:a16="http://schemas.microsoft.com/office/drawing/2014/main" id="{244EE6BA-4569-43ED-9E2E-1FB66201B7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1">
              <a:extLst>
                <a:ext uri="{FF2B5EF4-FFF2-40B4-BE49-F238E27FC236}">
                  <a16:creationId xmlns:a16="http://schemas.microsoft.com/office/drawing/2014/main" id="{BEB8252E-FB2A-4BB5-BEC6-CA10FF6F7C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2">
              <a:extLst>
                <a:ext uri="{FF2B5EF4-FFF2-40B4-BE49-F238E27FC236}">
                  <a16:creationId xmlns:a16="http://schemas.microsoft.com/office/drawing/2014/main" id="{91414711-C3A4-4E96-854A-DDDEB2F2E3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3">
              <a:extLst>
                <a:ext uri="{FF2B5EF4-FFF2-40B4-BE49-F238E27FC236}">
                  <a16:creationId xmlns:a16="http://schemas.microsoft.com/office/drawing/2014/main" id="{86815BA8-3055-4B42-98C3-4202FD92E0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4">
              <a:extLst>
                <a:ext uri="{FF2B5EF4-FFF2-40B4-BE49-F238E27FC236}">
                  <a16:creationId xmlns:a16="http://schemas.microsoft.com/office/drawing/2014/main" id="{44457813-E991-44AE-9A83-B7488D1F36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Rectangle 45">
              <a:extLst>
                <a:ext uri="{FF2B5EF4-FFF2-40B4-BE49-F238E27FC236}">
                  <a16:creationId xmlns:a16="http://schemas.microsoft.com/office/drawing/2014/main" id="{8CE1CF47-A73F-4560-8835-AE1DC51E5C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4" name="Freeform 46">
              <a:extLst>
                <a:ext uri="{FF2B5EF4-FFF2-40B4-BE49-F238E27FC236}">
                  <a16:creationId xmlns:a16="http://schemas.microsoft.com/office/drawing/2014/main" id="{C2A935E4-AACC-4CB9-995E-D286178873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7">
              <a:extLst>
                <a:ext uri="{FF2B5EF4-FFF2-40B4-BE49-F238E27FC236}">
                  <a16:creationId xmlns:a16="http://schemas.microsoft.com/office/drawing/2014/main" id="{93B5B778-8ACB-4004-932D-BD95997BA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8">
              <a:extLst>
                <a:ext uri="{FF2B5EF4-FFF2-40B4-BE49-F238E27FC236}">
                  <a16:creationId xmlns:a16="http://schemas.microsoft.com/office/drawing/2014/main" id="{1434AF34-0919-40AD-84B1-446D4FF2D6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9">
              <a:extLst>
                <a:ext uri="{FF2B5EF4-FFF2-40B4-BE49-F238E27FC236}">
                  <a16:creationId xmlns:a16="http://schemas.microsoft.com/office/drawing/2014/main" id="{29546CF3-6DDD-4073-AB7F-C6E722257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0">
              <a:extLst>
                <a:ext uri="{FF2B5EF4-FFF2-40B4-BE49-F238E27FC236}">
                  <a16:creationId xmlns:a16="http://schemas.microsoft.com/office/drawing/2014/main" id="{289D46AB-128A-477F-B6C9-F40F115D6C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1">
              <a:extLst>
                <a:ext uri="{FF2B5EF4-FFF2-40B4-BE49-F238E27FC236}">
                  <a16:creationId xmlns:a16="http://schemas.microsoft.com/office/drawing/2014/main" id="{A7DA7E67-3368-44AD-AACD-EB64AE3487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2">
              <a:extLst>
                <a:ext uri="{FF2B5EF4-FFF2-40B4-BE49-F238E27FC236}">
                  <a16:creationId xmlns:a16="http://schemas.microsoft.com/office/drawing/2014/main" id="{78BB1152-AB85-4AD8-BBA1-07CEA1F508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3">
              <a:extLst>
                <a:ext uri="{FF2B5EF4-FFF2-40B4-BE49-F238E27FC236}">
                  <a16:creationId xmlns:a16="http://schemas.microsoft.com/office/drawing/2014/main" id="{A982E7F2-DD68-4093-B9C5-3E42B475A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4">
              <a:extLst>
                <a:ext uri="{FF2B5EF4-FFF2-40B4-BE49-F238E27FC236}">
                  <a16:creationId xmlns:a16="http://schemas.microsoft.com/office/drawing/2014/main" id="{A682E224-4CD6-420B-897A-B23D50B82E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5">
              <a:extLst>
                <a:ext uri="{FF2B5EF4-FFF2-40B4-BE49-F238E27FC236}">
                  <a16:creationId xmlns:a16="http://schemas.microsoft.com/office/drawing/2014/main" id="{31B90F10-06CD-480E-8D35-6E0FFFB894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6">
              <a:extLst>
                <a:ext uri="{FF2B5EF4-FFF2-40B4-BE49-F238E27FC236}">
                  <a16:creationId xmlns:a16="http://schemas.microsoft.com/office/drawing/2014/main" id="{7BC977DB-69B0-4D8D-B77C-E1127EC417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7">
              <a:extLst>
                <a:ext uri="{FF2B5EF4-FFF2-40B4-BE49-F238E27FC236}">
                  <a16:creationId xmlns:a16="http://schemas.microsoft.com/office/drawing/2014/main" id="{24127454-3FCB-41D6-ACFB-81D7E05A79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8">
              <a:extLst>
                <a:ext uri="{FF2B5EF4-FFF2-40B4-BE49-F238E27FC236}">
                  <a16:creationId xmlns:a16="http://schemas.microsoft.com/office/drawing/2014/main" id="{7AA80D42-B8A8-475B-ADBF-99719CE9F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68" name="Rectangle 67">
            <a:extLst>
              <a:ext uri="{FF2B5EF4-FFF2-40B4-BE49-F238E27FC236}">
                <a16:creationId xmlns:a16="http://schemas.microsoft.com/office/drawing/2014/main" id="{34106153-7990-4956-BD26-A04A030064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0" name="Picture 2">
            <a:extLst>
              <a:ext uri="{FF2B5EF4-FFF2-40B4-BE49-F238E27FC236}">
                <a16:creationId xmlns:a16="http://schemas.microsoft.com/office/drawing/2014/main" id="{BDEA11A5-20BA-4650-A324-47C0465FF5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" y="-3747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2" name="Group 71">
            <a:extLst>
              <a:ext uri="{FF2B5EF4-FFF2-40B4-BE49-F238E27FC236}">
                <a16:creationId xmlns:a16="http://schemas.microsoft.com/office/drawing/2014/main" id="{866FCB64-0A37-46EB-8A9B-EC0C4C000A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73" name="Rectangle 5">
              <a:extLst>
                <a:ext uri="{FF2B5EF4-FFF2-40B4-BE49-F238E27FC236}">
                  <a16:creationId xmlns:a16="http://schemas.microsoft.com/office/drawing/2014/main" id="{8A162E18-5BEB-4E42-9B10-A1FDF6A0B8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4" name="Freeform 6">
              <a:extLst>
                <a:ext uri="{FF2B5EF4-FFF2-40B4-BE49-F238E27FC236}">
                  <a16:creationId xmlns:a16="http://schemas.microsoft.com/office/drawing/2014/main" id="{7BB781C9-EC32-45FE-ACE7-C24F128C4C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7">
              <a:extLst>
                <a:ext uri="{FF2B5EF4-FFF2-40B4-BE49-F238E27FC236}">
                  <a16:creationId xmlns:a16="http://schemas.microsoft.com/office/drawing/2014/main" id="{927C5647-36E8-4A20-86D4-47831D50CF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Rectangle 8">
              <a:extLst>
                <a:ext uri="{FF2B5EF4-FFF2-40B4-BE49-F238E27FC236}">
                  <a16:creationId xmlns:a16="http://schemas.microsoft.com/office/drawing/2014/main" id="{62F2AF20-CBBE-4249-B9E2-D6B30191CF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7" name="Freeform 9">
              <a:extLst>
                <a:ext uri="{FF2B5EF4-FFF2-40B4-BE49-F238E27FC236}">
                  <a16:creationId xmlns:a16="http://schemas.microsoft.com/office/drawing/2014/main" id="{731C1229-F8A7-4B36-A52B-98A65EF869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10">
              <a:extLst>
                <a:ext uri="{FF2B5EF4-FFF2-40B4-BE49-F238E27FC236}">
                  <a16:creationId xmlns:a16="http://schemas.microsoft.com/office/drawing/2014/main" id="{609AC686-2DBB-4D82-866C-9FF222BDD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11">
              <a:extLst>
                <a:ext uri="{FF2B5EF4-FFF2-40B4-BE49-F238E27FC236}">
                  <a16:creationId xmlns:a16="http://schemas.microsoft.com/office/drawing/2014/main" id="{F899E6EB-BCDD-45D2-BF4B-9CA3A27984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12">
              <a:extLst>
                <a:ext uri="{FF2B5EF4-FFF2-40B4-BE49-F238E27FC236}">
                  <a16:creationId xmlns:a16="http://schemas.microsoft.com/office/drawing/2014/main" id="{BBD3AAC8-2330-4FAB-8E31-3D50AD954F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3">
              <a:extLst>
                <a:ext uri="{FF2B5EF4-FFF2-40B4-BE49-F238E27FC236}">
                  <a16:creationId xmlns:a16="http://schemas.microsoft.com/office/drawing/2014/main" id="{6B54F723-A70A-4865-A560-7850498A1B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14">
              <a:extLst>
                <a:ext uri="{FF2B5EF4-FFF2-40B4-BE49-F238E27FC236}">
                  <a16:creationId xmlns:a16="http://schemas.microsoft.com/office/drawing/2014/main" id="{9B911CCD-C9A2-4DC8-A278-3C6FD76A76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15">
              <a:extLst>
                <a:ext uri="{FF2B5EF4-FFF2-40B4-BE49-F238E27FC236}">
                  <a16:creationId xmlns:a16="http://schemas.microsoft.com/office/drawing/2014/main" id="{D559B729-03FB-435D-89BF-AF57A801B3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16">
              <a:extLst>
                <a:ext uri="{FF2B5EF4-FFF2-40B4-BE49-F238E27FC236}">
                  <a16:creationId xmlns:a16="http://schemas.microsoft.com/office/drawing/2014/main" id="{D1C90213-0F60-4268-BE48-8221E61614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17">
              <a:extLst>
                <a:ext uri="{FF2B5EF4-FFF2-40B4-BE49-F238E27FC236}">
                  <a16:creationId xmlns:a16="http://schemas.microsoft.com/office/drawing/2014/main" id="{A7A6A293-A06F-48B8-865A-3F65287B85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18">
              <a:extLst>
                <a:ext uri="{FF2B5EF4-FFF2-40B4-BE49-F238E27FC236}">
                  <a16:creationId xmlns:a16="http://schemas.microsoft.com/office/drawing/2014/main" id="{8F6861B5-AAA4-4017-929E-1FD1CA106C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19">
              <a:extLst>
                <a:ext uri="{FF2B5EF4-FFF2-40B4-BE49-F238E27FC236}">
                  <a16:creationId xmlns:a16="http://schemas.microsoft.com/office/drawing/2014/main" id="{D776D07C-2081-4DD3-A464-40F3CA41A3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20">
              <a:extLst>
                <a:ext uri="{FF2B5EF4-FFF2-40B4-BE49-F238E27FC236}">
                  <a16:creationId xmlns:a16="http://schemas.microsoft.com/office/drawing/2014/main" id="{BBC236D6-77E5-4B3C-92D7-D708B237D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21">
              <a:extLst>
                <a:ext uri="{FF2B5EF4-FFF2-40B4-BE49-F238E27FC236}">
                  <a16:creationId xmlns:a16="http://schemas.microsoft.com/office/drawing/2014/main" id="{8064714E-7ADE-4BD9-8981-34C135762C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22">
              <a:extLst>
                <a:ext uri="{FF2B5EF4-FFF2-40B4-BE49-F238E27FC236}">
                  <a16:creationId xmlns:a16="http://schemas.microsoft.com/office/drawing/2014/main" id="{2FD1F23F-B1EE-46F5-B460-924E54A70D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3">
              <a:extLst>
                <a:ext uri="{FF2B5EF4-FFF2-40B4-BE49-F238E27FC236}">
                  <a16:creationId xmlns:a16="http://schemas.microsoft.com/office/drawing/2014/main" id="{9699361A-3AFF-4826-B99C-0354EAB079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24">
              <a:extLst>
                <a:ext uri="{FF2B5EF4-FFF2-40B4-BE49-F238E27FC236}">
                  <a16:creationId xmlns:a16="http://schemas.microsoft.com/office/drawing/2014/main" id="{B272F7B1-7BE2-4FC9-BB91-207EFD9E65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25">
              <a:extLst>
                <a:ext uri="{FF2B5EF4-FFF2-40B4-BE49-F238E27FC236}">
                  <a16:creationId xmlns:a16="http://schemas.microsoft.com/office/drawing/2014/main" id="{CDE59C1F-AFD9-4DD5-B04A-9EB2AAED5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26">
              <a:extLst>
                <a:ext uri="{FF2B5EF4-FFF2-40B4-BE49-F238E27FC236}">
                  <a16:creationId xmlns:a16="http://schemas.microsoft.com/office/drawing/2014/main" id="{1551E418-6CD4-4320-8224-F084039C53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27">
              <a:extLst>
                <a:ext uri="{FF2B5EF4-FFF2-40B4-BE49-F238E27FC236}">
                  <a16:creationId xmlns:a16="http://schemas.microsoft.com/office/drawing/2014/main" id="{1F27D4B1-EBD4-4BC9-AC2E-3AD616C847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28">
              <a:extLst>
                <a:ext uri="{FF2B5EF4-FFF2-40B4-BE49-F238E27FC236}">
                  <a16:creationId xmlns:a16="http://schemas.microsoft.com/office/drawing/2014/main" id="{C42B8D84-898A-4F76-A0F2-5699ED72BC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29">
              <a:extLst>
                <a:ext uri="{FF2B5EF4-FFF2-40B4-BE49-F238E27FC236}">
                  <a16:creationId xmlns:a16="http://schemas.microsoft.com/office/drawing/2014/main" id="{B440932E-7985-4BA6-9899-F22A644854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30">
              <a:extLst>
                <a:ext uri="{FF2B5EF4-FFF2-40B4-BE49-F238E27FC236}">
                  <a16:creationId xmlns:a16="http://schemas.microsoft.com/office/drawing/2014/main" id="{4B8CE969-CA1A-48CB-8588-4146F41F33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31">
              <a:extLst>
                <a:ext uri="{FF2B5EF4-FFF2-40B4-BE49-F238E27FC236}">
                  <a16:creationId xmlns:a16="http://schemas.microsoft.com/office/drawing/2014/main" id="{138A4875-4593-4894-89D5-DFCFF0EEDA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32">
              <a:extLst>
                <a:ext uri="{FF2B5EF4-FFF2-40B4-BE49-F238E27FC236}">
                  <a16:creationId xmlns:a16="http://schemas.microsoft.com/office/drawing/2014/main" id="{F079F26B-58E4-494E-A8BA-3F054F1F3B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Rectangle 33">
              <a:extLst>
                <a:ext uri="{FF2B5EF4-FFF2-40B4-BE49-F238E27FC236}">
                  <a16:creationId xmlns:a16="http://schemas.microsoft.com/office/drawing/2014/main" id="{04C9ECC5-BB4A-4417-B874-B75953F84F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2" name="Freeform 34">
              <a:extLst>
                <a:ext uri="{FF2B5EF4-FFF2-40B4-BE49-F238E27FC236}">
                  <a16:creationId xmlns:a16="http://schemas.microsoft.com/office/drawing/2014/main" id="{4CCCF285-B51D-4A2F-8384-830A391711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35">
              <a:extLst>
                <a:ext uri="{FF2B5EF4-FFF2-40B4-BE49-F238E27FC236}">
                  <a16:creationId xmlns:a16="http://schemas.microsoft.com/office/drawing/2014/main" id="{BD6C6299-A09A-47DF-8A96-69D39FCA5A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36">
              <a:extLst>
                <a:ext uri="{FF2B5EF4-FFF2-40B4-BE49-F238E27FC236}">
                  <a16:creationId xmlns:a16="http://schemas.microsoft.com/office/drawing/2014/main" id="{EE60C4B9-C404-42CD-8E94-70D4DC16AB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37">
              <a:extLst>
                <a:ext uri="{FF2B5EF4-FFF2-40B4-BE49-F238E27FC236}">
                  <a16:creationId xmlns:a16="http://schemas.microsoft.com/office/drawing/2014/main" id="{52BD4447-C1EB-4798-8764-AB93EA9303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38">
              <a:extLst>
                <a:ext uri="{FF2B5EF4-FFF2-40B4-BE49-F238E27FC236}">
                  <a16:creationId xmlns:a16="http://schemas.microsoft.com/office/drawing/2014/main" id="{50411559-C414-4F7C-BC6C-69F87BC9C7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39">
              <a:extLst>
                <a:ext uri="{FF2B5EF4-FFF2-40B4-BE49-F238E27FC236}">
                  <a16:creationId xmlns:a16="http://schemas.microsoft.com/office/drawing/2014/main" id="{64737770-BB27-41C0-95CB-5290545086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40">
              <a:extLst>
                <a:ext uri="{FF2B5EF4-FFF2-40B4-BE49-F238E27FC236}">
                  <a16:creationId xmlns:a16="http://schemas.microsoft.com/office/drawing/2014/main" id="{28929FDB-16CF-4165-B32A-EB673EFB7C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41">
              <a:extLst>
                <a:ext uri="{FF2B5EF4-FFF2-40B4-BE49-F238E27FC236}">
                  <a16:creationId xmlns:a16="http://schemas.microsoft.com/office/drawing/2014/main" id="{D8C82883-237C-4209-9545-E832FEE3A8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42">
              <a:extLst>
                <a:ext uri="{FF2B5EF4-FFF2-40B4-BE49-F238E27FC236}">
                  <a16:creationId xmlns:a16="http://schemas.microsoft.com/office/drawing/2014/main" id="{F1A52653-BD09-4D65-B05C-2AF4A6473A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43">
              <a:extLst>
                <a:ext uri="{FF2B5EF4-FFF2-40B4-BE49-F238E27FC236}">
                  <a16:creationId xmlns:a16="http://schemas.microsoft.com/office/drawing/2014/main" id="{30724E80-2FD3-4E4A-A3EA-18A4C88863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44">
              <a:extLst>
                <a:ext uri="{FF2B5EF4-FFF2-40B4-BE49-F238E27FC236}">
                  <a16:creationId xmlns:a16="http://schemas.microsoft.com/office/drawing/2014/main" id="{F1B978C7-7BC5-4F73-8B02-66A3CF67CE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Rectangle 45">
              <a:extLst>
                <a:ext uri="{FF2B5EF4-FFF2-40B4-BE49-F238E27FC236}">
                  <a16:creationId xmlns:a16="http://schemas.microsoft.com/office/drawing/2014/main" id="{799F0CED-DF8F-4350-A036-1981FBE596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4" name="Freeform 46">
              <a:extLst>
                <a:ext uri="{FF2B5EF4-FFF2-40B4-BE49-F238E27FC236}">
                  <a16:creationId xmlns:a16="http://schemas.microsoft.com/office/drawing/2014/main" id="{9F4DD366-0E86-4E99-9557-496E88B421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47">
              <a:extLst>
                <a:ext uri="{FF2B5EF4-FFF2-40B4-BE49-F238E27FC236}">
                  <a16:creationId xmlns:a16="http://schemas.microsoft.com/office/drawing/2014/main" id="{78BB3321-D5DC-4951-AB38-0C54E3D01D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48">
              <a:extLst>
                <a:ext uri="{FF2B5EF4-FFF2-40B4-BE49-F238E27FC236}">
                  <a16:creationId xmlns:a16="http://schemas.microsoft.com/office/drawing/2014/main" id="{955E548C-7F86-45B2-A0D2-03EAC578D3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49">
              <a:extLst>
                <a:ext uri="{FF2B5EF4-FFF2-40B4-BE49-F238E27FC236}">
                  <a16:creationId xmlns:a16="http://schemas.microsoft.com/office/drawing/2014/main" id="{0013F508-5E69-4911-AD93-4ABE3E7C5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50">
              <a:extLst>
                <a:ext uri="{FF2B5EF4-FFF2-40B4-BE49-F238E27FC236}">
                  <a16:creationId xmlns:a16="http://schemas.microsoft.com/office/drawing/2014/main" id="{A7F86768-93E0-4044-A62A-B11EB18FF2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51">
              <a:extLst>
                <a:ext uri="{FF2B5EF4-FFF2-40B4-BE49-F238E27FC236}">
                  <a16:creationId xmlns:a16="http://schemas.microsoft.com/office/drawing/2014/main" id="{BA32A7B4-1DB2-4E4A-B86E-D8DB97B696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52">
              <a:extLst>
                <a:ext uri="{FF2B5EF4-FFF2-40B4-BE49-F238E27FC236}">
                  <a16:creationId xmlns:a16="http://schemas.microsoft.com/office/drawing/2014/main" id="{AB250BD5-076C-4428-B6AF-E9EAE4F65E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53">
              <a:extLst>
                <a:ext uri="{FF2B5EF4-FFF2-40B4-BE49-F238E27FC236}">
                  <a16:creationId xmlns:a16="http://schemas.microsoft.com/office/drawing/2014/main" id="{027DA06A-045F-4711-9307-0508B6ACFA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54">
              <a:extLst>
                <a:ext uri="{FF2B5EF4-FFF2-40B4-BE49-F238E27FC236}">
                  <a16:creationId xmlns:a16="http://schemas.microsoft.com/office/drawing/2014/main" id="{3EB0EDA8-385A-4B2B-97F0-5194F23EB5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55">
              <a:extLst>
                <a:ext uri="{FF2B5EF4-FFF2-40B4-BE49-F238E27FC236}">
                  <a16:creationId xmlns:a16="http://schemas.microsoft.com/office/drawing/2014/main" id="{D6FA258E-AF3F-47C9-9F4E-39ECFD7AC0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56">
              <a:extLst>
                <a:ext uri="{FF2B5EF4-FFF2-40B4-BE49-F238E27FC236}">
                  <a16:creationId xmlns:a16="http://schemas.microsoft.com/office/drawing/2014/main" id="{6E471E73-A9C0-4C68-BD8F-360F2ED7BD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5" name="Freeform 57">
              <a:extLst>
                <a:ext uri="{FF2B5EF4-FFF2-40B4-BE49-F238E27FC236}">
                  <a16:creationId xmlns:a16="http://schemas.microsoft.com/office/drawing/2014/main" id="{C78C3110-8153-4163-B809-0B0C0C9E5C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6" name="Freeform 58">
              <a:extLst>
                <a:ext uri="{FF2B5EF4-FFF2-40B4-BE49-F238E27FC236}">
                  <a16:creationId xmlns:a16="http://schemas.microsoft.com/office/drawing/2014/main" id="{DBC57B9F-0B9B-4EDE-B3B3-7C5D5DB399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6C345F2-A9FD-1547-BAC3-35F1694BBD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6425" y="1113282"/>
            <a:ext cx="3734941" cy="23966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300" b="1">
                <a:solidFill>
                  <a:srgbClr val="FFFFFF"/>
                </a:solidFill>
              </a:rPr>
              <a:t>Self-organizing Artificial Neural Networks into Hydrographic Big Data Reduction Process</a:t>
            </a:r>
            <a:br>
              <a:rPr lang="en-US" sz="2300" b="1">
                <a:solidFill>
                  <a:srgbClr val="FFFFFF"/>
                </a:solidFill>
              </a:rPr>
            </a:br>
            <a:r>
              <a:rPr lang="en-US" sz="2300" b="1">
                <a:solidFill>
                  <a:srgbClr val="FFFFFF"/>
                </a:solidFill>
              </a:rPr>
              <a:t>(</a:t>
            </a:r>
            <a:r>
              <a:rPr lang="en-US" sz="2300">
                <a:solidFill>
                  <a:srgbClr val="FFFFFF"/>
                </a:solidFill>
              </a:rPr>
              <a:t>Stateczny et al 2014)</a:t>
            </a:r>
          </a:p>
        </p:txBody>
      </p:sp>
      <p:sp useBgFill="1">
        <p:nvSpPr>
          <p:cNvPr id="128" name="Round Diagonal Corner Rectangle 6">
            <a:extLst>
              <a:ext uri="{FF2B5EF4-FFF2-40B4-BE49-F238E27FC236}">
                <a16:creationId xmlns:a16="http://schemas.microsoft.com/office/drawing/2014/main" id="{62B94F88-FD5B-4053-B143-DFF55CE443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5999" y="808057"/>
            <a:ext cx="5286376" cy="5234394"/>
          </a:xfrm>
          <a:prstGeom prst="round2DiagRect">
            <a:avLst>
              <a:gd name="adj1" fmla="val 6185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A4FB6C2F-BC5D-C74D-9DAE-CD574EA77C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7961" y="1136606"/>
            <a:ext cx="4142452" cy="4577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3353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9ACD3AF8-B16E-4174-8C1A-41F683C4A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FF5EAD09-B81D-415F-8BCF-73C81AE05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0" name="Rectangle 5">
              <a:extLst>
                <a:ext uri="{FF2B5EF4-FFF2-40B4-BE49-F238E27FC236}">
                  <a16:creationId xmlns:a16="http://schemas.microsoft.com/office/drawing/2014/main" id="{CFB79010-8ED4-49EF-AFD2-F4D8C80B6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4649B869-006E-42B5-9DDC-21049B130E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443096BD-333F-48B6-8220-D1F9793E40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" name="Rectangle 8">
              <a:extLst>
                <a:ext uri="{FF2B5EF4-FFF2-40B4-BE49-F238E27FC236}">
                  <a16:creationId xmlns:a16="http://schemas.microsoft.com/office/drawing/2014/main" id="{1A45BB9A-7E84-4B9B-923A-270A97F852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D7D7C768-2F76-4DE2-A807-1B9FFF816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1870B32E-EE42-470E-B543-CA55AEC8CA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EEF09120-11AA-4DB5-98A8-EC4923002C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39CC463D-589C-461C-A234-0460EB06B8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3">
              <a:extLst>
                <a:ext uri="{FF2B5EF4-FFF2-40B4-BE49-F238E27FC236}">
                  <a16:creationId xmlns:a16="http://schemas.microsoft.com/office/drawing/2014/main" id="{B6516153-269A-421E-A021-CB3F3C5E1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4">
              <a:extLst>
                <a:ext uri="{FF2B5EF4-FFF2-40B4-BE49-F238E27FC236}">
                  <a16:creationId xmlns:a16="http://schemas.microsoft.com/office/drawing/2014/main" id="{45E14300-6C4A-4F77-915F-F3B25B0237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5">
              <a:extLst>
                <a:ext uri="{FF2B5EF4-FFF2-40B4-BE49-F238E27FC236}">
                  <a16:creationId xmlns:a16="http://schemas.microsoft.com/office/drawing/2014/main" id="{993E312A-E6A6-4B52-ADE6-618ADC89BA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6">
              <a:extLst>
                <a:ext uri="{FF2B5EF4-FFF2-40B4-BE49-F238E27FC236}">
                  <a16:creationId xmlns:a16="http://schemas.microsoft.com/office/drawing/2014/main" id="{2F0F3026-2480-472B-8C52-36812C81E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7">
              <a:extLst>
                <a:ext uri="{FF2B5EF4-FFF2-40B4-BE49-F238E27FC236}">
                  <a16:creationId xmlns:a16="http://schemas.microsoft.com/office/drawing/2014/main" id="{34E1C992-559D-4827-9F30-31A3CA7A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8">
              <a:extLst>
                <a:ext uri="{FF2B5EF4-FFF2-40B4-BE49-F238E27FC236}">
                  <a16:creationId xmlns:a16="http://schemas.microsoft.com/office/drawing/2014/main" id="{D9F2FB98-F443-498F-AAD9-694582568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9">
              <a:extLst>
                <a:ext uri="{FF2B5EF4-FFF2-40B4-BE49-F238E27FC236}">
                  <a16:creationId xmlns:a16="http://schemas.microsoft.com/office/drawing/2014/main" id="{75DBF6EC-ED50-43E4-8A8B-64CE86A88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20">
              <a:extLst>
                <a:ext uri="{FF2B5EF4-FFF2-40B4-BE49-F238E27FC236}">
                  <a16:creationId xmlns:a16="http://schemas.microsoft.com/office/drawing/2014/main" id="{FD854F40-AC43-4F21-9C62-2CE35CFD2B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21">
              <a:extLst>
                <a:ext uri="{FF2B5EF4-FFF2-40B4-BE49-F238E27FC236}">
                  <a16:creationId xmlns:a16="http://schemas.microsoft.com/office/drawing/2014/main" id="{62CCB560-494A-4F74-9DE4-068806A89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2">
              <a:extLst>
                <a:ext uri="{FF2B5EF4-FFF2-40B4-BE49-F238E27FC236}">
                  <a16:creationId xmlns:a16="http://schemas.microsoft.com/office/drawing/2014/main" id="{6F9A05F2-B5D2-4D8A-9A78-14E45C13F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3">
              <a:extLst>
                <a:ext uri="{FF2B5EF4-FFF2-40B4-BE49-F238E27FC236}">
                  <a16:creationId xmlns:a16="http://schemas.microsoft.com/office/drawing/2014/main" id="{A6373189-19BB-4BEC-84A3-432253E05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4">
              <a:extLst>
                <a:ext uri="{FF2B5EF4-FFF2-40B4-BE49-F238E27FC236}">
                  <a16:creationId xmlns:a16="http://schemas.microsoft.com/office/drawing/2014/main" id="{71AB3122-947A-44DB-B190-A2601C6C9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5">
              <a:extLst>
                <a:ext uri="{FF2B5EF4-FFF2-40B4-BE49-F238E27FC236}">
                  <a16:creationId xmlns:a16="http://schemas.microsoft.com/office/drawing/2014/main" id="{74B4109D-3AFC-4D44-87B1-0CDED3E63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6">
              <a:extLst>
                <a:ext uri="{FF2B5EF4-FFF2-40B4-BE49-F238E27FC236}">
                  <a16:creationId xmlns:a16="http://schemas.microsoft.com/office/drawing/2014/main" id="{44AAD39F-F7C9-4D00-95E0-0465B4E85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7">
              <a:extLst>
                <a:ext uri="{FF2B5EF4-FFF2-40B4-BE49-F238E27FC236}">
                  <a16:creationId xmlns:a16="http://schemas.microsoft.com/office/drawing/2014/main" id="{C1DCAB8D-6EF6-4A84-8D0C-AA9226DEC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8">
              <a:extLst>
                <a:ext uri="{FF2B5EF4-FFF2-40B4-BE49-F238E27FC236}">
                  <a16:creationId xmlns:a16="http://schemas.microsoft.com/office/drawing/2014/main" id="{C407F97F-83CF-4703-B9E0-6335530E32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9">
              <a:extLst>
                <a:ext uri="{FF2B5EF4-FFF2-40B4-BE49-F238E27FC236}">
                  <a16:creationId xmlns:a16="http://schemas.microsoft.com/office/drawing/2014/main" id="{0D8D2363-5D84-4CFF-89AA-3C93C859DB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30">
              <a:extLst>
                <a:ext uri="{FF2B5EF4-FFF2-40B4-BE49-F238E27FC236}">
                  <a16:creationId xmlns:a16="http://schemas.microsoft.com/office/drawing/2014/main" id="{0435A35C-AC99-4E12-8CB0-9C640DAA94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31">
              <a:extLst>
                <a:ext uri="{FF2B5EF4-FFF2-40B4-BE49-F238E27FC236}">
                  <a16:creationId xmlns:a16="http://schemas.microsoft.com/office/drawing/2014/main" id="{F20392CF-2256-4527-836B-2E6F88596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2">
              <a:extLst>
                <a:ext uri="{FF2B5EF4-FFF2-40B4-BE49-F238E27FC236}">
                  <a16:creationId xmlns:a16="http://schemas.microsoft.com/office/drawing/2014/main" id="{C52C3AD3-122C-4010-9C55-B0247F8CC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Rectangle 33">
              <a:extLst>
                <a:ext uri="{FF2B5EF4-FFF2-40B4-BE49-F238E27FC236}">
                  <a16:creationId xmlns:a16="http://schemas.microsoft.com/office/drawing/2014/main" id="{EFCB53ED-09C0-4AD7-9BBC-366833D5FE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9" name="Freeform 34">
              <a:extLst>
                <a:ext uri="{FF2B5EF4-FFF2-40B4-BE49-F238E27FC236}">
                  <a16:creationId xmlns:a16="http://schemas.microsoft.com/office/drawing/2014/main" id="{6F309F52-BFCF-47D9-8089-BC049540DB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5">
              <a:extLst>
                <a:ext uri="{FF2B5EF4-FFF2-40B4-BE49-F238E27FC236}">
                  <a16:creationId xmlns:a16="http://schemas.microsoft.com/office/drawing/2014/main" id="{5F9AE85F-C7AA-4761-B468-2E100829BC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6">
              <a:extLst>
                <a:ext uri="{FF2B5EF4-FFF2-40B4-BE49-F238E27FC236}">
                  <a16:creationId xmlns:a16="http://schemas.microsoft.com/office/drawing/2014/main" id="{2C81C778-91E5-4AE9-AACB-8566E7A28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7">
              <a:extLst>
                <a:ext uri="{FF2B5EF4-FFF2-40B4-BE49-F238E27FC236}">
                  <a16:creationId xmlns:a16="http://schemas.microsoft.com/office/drawing/2014/main" id="{6C56E0B4-58A0-4B2B-BD56-54121BB8DB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8">
              <a:extLst>
                <a:ext uri="{FF2B5EF4-FFF2-40B4-BE49-F238E27FC236}">
                  <a16:creationId xmlns:a16="http://schemas.microsoft.com/office/drawing/2014/main" id="{88A29CFE-13A6-4509-946F-5C074F856E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9">
              <a:extLst>
                <a:ext uri="{FF2B5EF4-FFF2-40B4-BE49-F238E27FC236}">
                  <a16:creationId xmlns:a16="http://schemas.microsoft.com/office/drawing/2014/main" id="{00235A0A-018B-4499-AC16-AF83457BF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40">
              <a:extLst>
                <a:ext uri="{FF2B5EF4-FFF2-40B4-BE49-F238E27FC236}">
                  <a16:creationId xmlns:a16="http://schemas.microsoft.com/office/drawing/2014/main" id="{861DF9B7-50DC-4EBE-8B23-97FE92DBB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41">
              <a:extLst>
                <a:ext uri="{FF2B5EF4-FFF2-40B4-BE49-F238E27FC236}">
                  <a16:creationId xmlns:a16="http://schemas.microsoft.com/office/drawing/2014/main" id="{69673907-73D7-4729-A911-9BD078EC2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2">
              <a:extLst>
                <a:ext uri="{FF2B5EF4-FFF2-40B4-BE49-F238E27FC236}">
                  <a16:creationId xmlns:a16="http://schemas.microsoft.com/office/drawing/2014/main" id="{4DC844D3-8053-4EE7-A286-50157B6FD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3">
              <a:extLst>
                <a:ext uri="{FF2B5EF4-FFF2-40B4-BE49-F238E27FC236}">
                  <a16:creationId xmlns:a16="http://schemas.microsoft.com/office/drawing/2014/main" id="{D67575A0-A45A-4773-874C-16370E3670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4">
              <a:extLst>
                <a:ext uri="{FF2B5EF4-FFF2-40B4-BE49-F238E27FC236}">
                  <a16:creationId xmlns:a16="http://schemas.microsoft.com/office/drawing/2014/main" id="{4327252B-B62B-4DE0-A924-B7F6E40AD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Rectangle 45">
              <a:extLst>
                <a:ext uri="{FF2B5EF4-FFF2-40B4-BE49-F238E27FC236}">
                  <a16:creationId xmlns:a16="http://schemas.microsoft.com/office/drawing/2014/main" id="{778BC6A7-AC19-497B-A7C6-E447B2EBD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1" name="Freeform 46">
              <a:extLst>
                <a:ext uri="{FF2B5EF4-FFF2-40B4-BE49-F238E27FC236}">
                  <a16:creationId xmlns:a16="http://schemas.microsoft.com/office/drawing/2014/main" id="{4E79A87B-BF1F-437A-9FED-BE93025E5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7">
              <a:extLst>
                <a:ext uri="{FF2B5EF4-FFF2-40B4-BE49-F238E27FC236}">
                  <a16:creationId xmlns:a16="http://schemas.microsoft.com/office/drawing/2014/main" id="{DFAAF3CC-B4E0-45C8-AC2D-EF0D6D823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8">
              <a:extLst>
                <a:ext uri="{FF2B5EF4-FFF2-40B4-BE49-F238E27FC236}">
                  <a16:creationId xmlns:a16="http://schemas.microsoft.com/office/drawing/2014/main" id="{A5A12C87-1E4A-4664-B2F4-A1C8B656F9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9">
              <a:extLst>
                <a:ext uri="{FF2B5EF4-FFF2-40B4-BE49-F238E27FC236}">
                  <a16:creationId xmlns:a16="http://schemas.microsoft.com/office/drawing/2014/main" id="{B3AF8230-4630-4505-ADDB-16A9B6B37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50">
              <a:extLst>
                <a:ext uri="{FF2B5EF4-FFF2-40B4-BE49-F238E27FC236}">
                  <a16:creationId xmlns:a16="http://schemas.microsoft.com/office/drawing/2014/main" id="{33F93F6D-724D-42F3-AF1D-3081EAB5D1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51">
              <a:extLst>
                <a:ext uri="{FF2B5EF4-FFF2-40B4-BE49-F238E27FC236}">
                  <a16:creationId xmlns:a16="http://schemas.microsoft.com/office/drawing/2014/main" id="{F5DD7A8F-FB67-4E79-80DB-0FAF3A098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2">
              <a:extLst>
                <a:ext uri="{FF2B5EF4-FFF2-40B4-BE49-F238E27FC236}">
                  <a16:creationId xmlns:a16="http://schemas.microsoft.com/office/drawing/2014/main" id="{7B140A84-E89E-4A80-9DF8-7BCA45F90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3">
              <a:extLst>
                <a:ext uri="{FF2B5EF4-FFF2-40B4-BE49-F238E27FC236}">
                  <a16:creationId xmlns:a16="http://schemas.microsoft.com/office/drawing/2014/main" id="{279E1D6A-EFE2-44C6-A5BF-DFADF0DC9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4">
              <a:extLst>
                <a:ext uri="{FF2B5EF4-FFF2-40B4-BE49-F238E27FC236}">
                  <a16:creationId xmlns:a16="http://schemas.microsoft.com/office/drawing/2014/main" id="{C9FA2204-561F-4ABB-988C-03053820F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5">
              <a:extLst>
                <a:ext uri="{FF2B5EF4-FFF2-40B4-BE49-F238E27FC236}">
                  <a16:creationId xmlns:a16="http://schemas.microsoft.com/office/drawing/2014/main" id="{8BD7D04E-AC0A-424F-BC40-28842DAFFA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6">
              <a:extLst>
                <a:ext uri="{FF2B5EF4-FFF2-40B4-BE49-F238E27FC236}">
                  <a16:creationId xmlns:a16="http://schemas.microsoft.com/office/drawing/2014/main" id="{32B616A2-FE09-47DD-B58C-12EE58B7C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7">
              <a:extLst>
                <a:ext uri="{FF2B5EF4-FFF2-40B4-BE49-F238E27FC236}">
                  <a16:creationId xmlns:a16="http://schemas.microsoft.com/office/drawing/2014/main" id="{08C5EAF5-6064-484E-BA05-80D09D84EA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8">
              <a:extLst>
                <a:ext uri="{FF2B5EF4-FFF2-40B4-BE49-F238E27FC236}">
                  <a16:creationId xmlns:a16="http://schemas.microsoft.com/office/drawing/2014/main" id="{F11D90DF-D275-4725-884C-77E5E01D8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65" name="Rectangle 64">
            <a:extLst>
              <a:ext uri="{FF2B5EF4-FFF2-40B4-BE49-F238E27FC236}">
                <a16:creationId xmlns:a16="http://schemas.microsoft.com/office/drawing/2014/main" id="{61C6D790-69F0-40CA-813A-84D724D1C6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48476"/>
          </a:xfrm>
          <a:prstGeom prst="rect">
            <a:avLst/>
          </a:prstGeom>
          <a:solidFill>
            <a:schemeClr val="bg2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Round Diagonal Corner Rectangle 7">
            <a:extLst>
              <a:ext uri="{FF2B5EF4-FFF2-40B4-BE49-F238E27FC236}">
                <a16:creationId xmlns:a16="http://schemas.microsoft.com/office/drawing/2014/main" id="{F5A78137-DBB7-4A93-98AC-5606814E2D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40673" y="806450"/>
            <a:ext cx="9319476" cy="4502149"/>
          </a:xfrm>
          <a:prstGeom prst="round2DiagRect">
            <a:avLst>
              <a:gd name="adj1" fmla="val 7929"/>
              <a:gd name="adj2" fmla="val 0"/>
            </a:avLst>
          </a:prstGeom>
          <a:solidFill>
            <a:schemeClr val="bg2">
              <a:lumMod val="50000"/>
              <a:alpha val="80000"/>
            </a:schemeClr>
          </a:solidFill>
          <a:ln w="19050" cap="sq">
            <a:solidFill>
              <a:srgbClr val="FFFFFF">
                <a:alpha val="60000"/>
              </a:srgbClr>
            </a:solidFill>
            <a:miter lim="800000"/>
          </a:ln>
          <a:effectLst>
            <a:outerShdw blurRad="88900" dist="38100" dir="5400000" algn="t" rotWithShape="0">
              <a:srgbClr val="092338">
                <a:alpha val="4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812F8A-A4CF-7A40-ACC2-AE5159668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5145" y="1125511"/>
            <a:ext cx="7135566" cy="265697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>
                <a:solidFill>
                  <a:srgbClr val="FFFFFF"/>
                </a:solidFill>
              </a:rPr>
              <a:t>Predictive analytics and forecasting for dsns</a:t>
            </a:r>
          </a:p>
        </p:txBody>
      </p:sp>
    </p:spTree>
    <p:extLst>
      <p:ext uri="{BB962C8B-B14F-4D97-AF65-F5344CB8AC3E}">
        <p14:creationId xmlns:p14="http://schemas.microsoft.com/office/powerpoint/2010/main" val="19056491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Picture 2">
            <a:extLst>
              <a:ext uri="{FF2B5EF4-FFF2-40B4-BE49-F238E27FC236}">
                <a16:creationId xmlns:a16="http://schemas.microsoft.com/office/drawing/2014/main" id="{9ACD3AF8-B16E-4174-8C1A-41F683C4A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4" name="Group 73">
            <a:extLst>
              <a:ext uri="{FF2B5EF4-FFF2-40B4-BE49-F238E27FC236}">
                <a16:creationId xmlns:a16="http://schemas.microsoft.com/office/drawing/2014/main" id="{FF5EAD09-B81D-415F-8BCF-73C81AE05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75" name="Rectangle 5">
              <a:extLst>
                <a:ext uri="{FF2B5EF4-FFF2-40B4-BE49-F238E27FC236}">
                  <a16:creationId xmlns:a16="http://schemas.microsoft.com/office/drawing/2014/main" id="{CFB79010-8ED4-49EF-AFD2-F4D8C80B6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4649B869-006E-42B5-9DDC-21049B130E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443096BD-333F-48B6-8220-D1F9793E40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Rectangle 8">
              <a:extLst>
                <a:ext uri="{FF2B5EF4-FFF2-40B4-BE49-F238E27FC236}">
                  <a16:creationId xmlns:a16="http://schemas.microsoft.com/office/drawing/2014/main" id="{1A45BB9A-7E84-4B9B-923A-270A97F852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D7D7C768-2F76-4DE2-A807-1B9FFF816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1870B32E-EE42-470E-B543-CA55AEC8CA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1">
              <a:extLst>
                <a:ext uri="{FF2B5EF4-FFF2-40B4-BE49-F238E27FC236}">
                  <a16:creationId xmlns:a16="http://schemas.microsoft.com/office/drawing/2014/main" id="{EEF09120-11AA-4DB5-98A8-EC4923002C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39CC463D-589C-461C-A234-0460EB06B8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13">
              <a:extLst>
                <a:ext uri="{FF2B5EF4-FFF2-40B4-BE49-F238E27FC236}">
                  <a16:creationId xmlns:a16="http://schemas.microsoft.com/office/drawing/2014/main" id="{B6516153-269A-421E-A021-CB3F3C5E1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14">
              <a:extLst>
                <a:ext uri="{FF2B5EF4-FFF2-40B4-BE49-F238E27FC236}">
                  <a16:creationId xmlns:a16="http://schemas.microsoft.com/office/drawing/2014/main" id="{45E14300-6C4A-4F77-915F-F3B25B0237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15">
              <a:extLst>
                <a:ext uri="{FF2B5EF4-FFF2-40B4-BE49-F238E27FC236}">
                  <a16:creationId xmlns:a16="http://schemas.microsoft.com/office/drawing/2014/main" id="{993E312A-E6A6-4B52-ADE6-618ADC89BA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2F0F3026-2480-472B-8C52-36812C81E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34E1C992-559D-4827-9F30-31A3CA7A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D9F2FB98-F443-498F-AAD9-694582568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75DBF6EC-ED50-43E4-8A8B-64CE86A88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FD854F40-AC43-4F21-9C62-2CE35CFD2B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1">
              <a:extLst>
                <a:ext uri="{FF2B5EF4-FFF2-40B4-BE49-F238E27FC236}">
                  <a16:creationId xmlns:a16="http://schemas.microsoft.com/office/drawing/2014/main" id="{62CCB560-494A-4F74-9DE4-068806A89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22">
              <a:extLst>
                <a:ext uri="{FF2B5EF4-FFF2-40B4-BE49-F238E27FC236}">
                  <a16:creationId xmlns:a16="http://schemas.microsoft.com/office/drawing/2014/main" id="{6F9A05F2-B5D2-4D8A-9A78-14E45C13F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23">
              <a:extLst>
                <a:ext uri="{FF2B5EF4-FFF2-40B4-BE49-F238E27FC236}">
                  <a16:creationId xmlns:a16="http://schemas.microsoft.com/office/drawing/2014/main" id="{A6373189-19BB-4BEC-84A3-432253E05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24">
              <a:extLst>
                <a:ext uri="{FF2B5EF4-FFF2-40B4-BE49-F238E27FC236}">
                  <a16:creationId xmlns:a16="http://schemas.microsoft.com/office/drawing/2014/main" id="{71AB3122-947A-44DB-B190-A2601C6C9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25">
              <a:extLst>
                <a:ext uri="{FF2B5EF4-FFF2-40B4-BE49-F238E27FC236}">
                  <a16:creationId xmlns:a16="http://schemas.microsoft.com/office/drawing/2014/main" id="{74B4109D-3AFC-4D44-87B1-0CDED3E63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26">
              <a:extLst>
                <a:ext uri="{FF2B5EF4-FFF2-40B4-BE49-F238E27FC236}">
                  <a16:creationId xmlns:a16="http://schemas.microsoft.com/office/drawing/2014/main" id="{44AAD39F-F7C9-4D00-95E0-0465B4E85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27">
              <a:extLst>
                <a:ext uri="{FF2B5EF4-FFF2-40B4-BE49-F238E27FC236}">
                  <a16:creationId xmlns:a16="http://schemas.microsoft.com/office/drawing/2014/main" id="{C1DCAB8D-6EF6-4A84-8D0C-AA9226DEC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28">
              <a:extLst>
                <a:ext uri="{FF2B5EF4-FFF2-40B4-BE49-F238E27FC236}">
                  <a16:creationId xmlns:a16="http://schemas.microsoft.com/office/drawing/2014/main" id="{C407F97F-83CF-4703-B9E0-6335530E32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0D8D2363-5D84-4CFF-89AA-3C93C859DB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0435A35C-AC99-4E12-8CB0-9C640DAA94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F20392CF-2256-4527-836B-2E6F88596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C52C3AD3-122C-4010-9C55-B0247F8CC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Rectangle 33">
              <a:extLst>
                <a:ext uri="{FF2B5EF4-FFF2-40B4-BE49-F238E27FC236}">
                  <a16:creationId xmlns:a16="http://schemas.microsoft.com/office/drawing/2014/main" id="{EFCB53ED-09C0-4AD7-9BBC-366833D5FE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4" name="Freeform 34">
              <a:extLst>
                <a:ext uri="{FF2B5EF4-FFF2-40B4-BE49-F238E27FC236}">
                  <a16:creationId xmlns:a16="http://schemas.microsoft.com/office/drawing/2014/main" id="{6F309F52-BFCF-47D9-8089-BC049540DB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35">
              <a:extLst>
                <a:ext uri="{FF2B5EF4-FFF2-40B4-BE49-F238E27FC236}">
                  <a16:creationId xmlns:a16="http://schemas.microsoft.com/office/drawing/2014/main" id="{5F9AE85F-C7AA-4761-B468-2E100829BC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36">
              <a:extLst>
                <a:ext uri="{FF2B5EF4-FFF2-40B4-BE49-F238E27FC236}">
                  <a16:creationId xmlns:a16="http://schemas.microsoft.com/office/drawing/2014/main" id="{2C81C778-91E5-4AE9-AACB-8566E7A28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37">
              <a:extLst>
                <a:ext uri="{FF2B5EF4-FFF2-40B4-BE49-F238E27FC236}">
                  <a16:creationId xmlns:a16="http://schemas.microsoft.com/office/drawing/2014/main" id="{6C56E0B4-58A0-4B2B-BD56-54121BB8DB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38">
              <a:extLst>
                <a:ext uri="{FF2B5EF4-FFF2-40B4-BE49-F238E27FC236}">
                  <a16:creationId xmlns:a16="http://schemas.microsoft.com/office/drawing/2014/main" id="{88A29CFE-13A6-4509-946F-5C074F856E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39">
              <a:extLst>
                <a:ext uri="{FF2B5EF4-FFF2-40B4-BE49-F238E27FC236}">
                  <a16:creationId xmlns:a16="http://schemas.microsoft.com/office/drawing/2014/main" id="{00235A0A-018B-4499-AC16-AF83457BF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40">
              <a:extLst>
                <a:ext uri="{FF2B5EF4-FFF2-40B4-BE49-F238E27FC236}">
                  <a16:creationId xmlns:a16="http://schemas.microsoft.com/office/drawing/2014/main" id="{861DF9B7-50DC-4EBE-8B23-97FE92DBB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41">
              <a:extLst>
                <a:ext uri="{FF2B5EF4-FFF2-40B4-BE49-F238E27FC236}">
                  <a16:creationId xmlns:a16="http://schemas.microsoft.com/office/drawing/2014/main" id="{69673907-73D7-4729-A911-9BD078EC2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42">
              <a:extLst>
                <a:ext uri="{FF2B5EF4-FFF2-40B4-BE49-F238E27FC236}">
                  <a16:creationId xmlns:a16="http://schemas.microsoft.com/office/drawing/2014/main" id="{4DC844D3-8053-4EE7-A286-50157B6FD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43">
              <a:extLst>
                <a:ext uri="{FF2B5EF4-FFF2-40B4-BE49-F238E27FC236}">
                  <a16:creationId xmlns:a16="http://schemas.microsoft.com/office/drawing/2014/main" id="{D67575A0-A45A-4773-874C-16370E3670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44">
              <a:extLst>
                <a:ext uri="{FF2B5EF4-FFF2-40B4-BE49-F238E27FC236}">
                  <a16:creationId xmlns:a16="http://schemas.microsoft.com/office/drawing/2014/main" id="{4327252B-B62B-4DE0-A924-B7F6E40AD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Rectangle 45">
              <a:extLst>
                <a:ext uri="{FF2B5EF4-FFF2-40B4-BE49-F238E27FC236}">
                  <a16:creationId xmlns:a16="http://schemas.microsoft.com/office/drawing/2014/main" id="{778BC6A7-AC19-497B-A7C6-E447B2EBD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6" name="Freeform 46">
              <a:extLst>
                <a:ext uri="{FF2B5EF4-FFF2-40B4-BE49-F238E27FC236}">
                  <a16:creationId xmlns:a16="http://schemas.microsoft.com/office/drawing/2014/main" id="{4E79A87B-BF1F-437A-9FED-BE93025E5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47">
              <a:extLst>
                <a:ext uri="{FF2B5EF4-FFF2-40B4-BE49-F238E27FC236}">
                  <a16:creationId xmlns:a16="http://schemas.microsoft.com/office/drawing/2014/main" id="{DFAAF3CC-B4E0-45C8-AC2D-EF0D6D823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48">
              <a:extLst>
                <a:ext uri="{FF2B5EF4-FFF2-40B4-BE49-F238E27FC236}">
                  <a16:creationId xmlns:a16="http://schemas.microsoft.com/office/drawing/2014/main" id="{A5A12C87-1E4A-4664-B2F4-A1C8B656F9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49">
              <a:extLst>
                <a:ext uri="{FF2B5EF4-FFF2-40B4-BE49-F238E27FC236}">
                  <a16:creationId xmlns:a16="http://schemas.microsoft.com/office/drawing/2014/main" id="{B3AF8230-4630-4505-ADDB-16A9B6B37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50">
              <a:extLst>
                <a:ext uri="{FF2B5EF4-FFF2-40B4-BE49-F238E27FC236}">
                  <a16:creationId xmlns:a16="http://schemas.microsoft.com/office/drawing/2014/main" id="{33F93F6D-724D-42F3-AF1D-3081EAB5D1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51">
              <a:extLst>
                <a:ext uri="{FF2B5EF4-FFF2-40B4-BE49-F238E27FC236}">
                  <a16:creationId xmlns:a16="http://schemas.microsoft.com/office/drawing/2014/main" id="{F5DD7A8F-FB67-4E79-80DB-0FAF3A098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52">
              <a:extLst>
                <a:ext uri="{FF2B5EF4-FFF2-40B4-BE49-F238E27FC236}">
                  <a16:creationId xmlns:a16="http://schemas.microsoft.com/office/drawing/2014/main" id="{7B140A84-E89E-4A80-9DF8-7BCA45F90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53">
              <a:extLst>
                <a:ext uri="{FF2B5EF4-FFF2-40B4-BE49-F238E27FC236}">
                  <a16:creationId xmlns:a16="http://schemas.microsoft.com/office/drawing/2014/main" id="{279E1D6A-EFE2-44C6-A5BF-DFADF0DC9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54">
              <a:extLst>
                <a:ext uri="{FF2B5EF4-FFF2-40B4-BE49-F238E27FC236}">
                  <a16:creationId xmlns:a16="http://schemas.microsoft.com/office/drawing/2014/main" id="{C9FA2204-561F-4ABB-988C-03053820F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5" name="Freeform 55">
              <a:extLst>
                <a:ext uri="{FF2B5EF4-FFF2-40B4-BE49-F238E27FC236}">
                  <a16:creationId xmlns:a16="http://schemas.microsoft.com/office/drawing/2014/main" id="{8BD7D04E-AC0A-424F-BC40-28842DAFFA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6" name="Freeform 56">
              <a:extLst>
                <a:ext uri="{FF2B5EF4-FFF2-40B4-BE49-F238E27FC236}">
                  <a16:creationId xmlns:a16="http://schemas.microsoft.com/office/drawing/2014/main" id="{32B616A2-FE09-47DD-B58C-12EE58B7C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7" name="Freeform 57">
              <a:extLst>
                <a:ext uri="{FF2B5EF4-FFF2-40B4-BE49-F238E27FC236}">
                  <a16:creationId xmlns:a16="http://schemas.microsoft.com/office/drawing/2014/main" id="{08C5EAF5-6064-484E-BA05-80D09D84EA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8" name="Freeform 58">
              <a:extLst>
                <a:ext uri="{FF2B5EF4-FFF2-40B4-BE49-F238E27FC236}">
                  <a16:creationId xmlns:a16="http://schemas.microsoft.com/office/drawing/2014/main" id="{F11D90DF-D275-4725-884C-77E5E01D8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130" name="Rectangle 129">
            <a:extLst>
              <a:ext uri="{FF2B5EF4-FFF2-40B4-BE49-F238E27FC236}">
                <a16:creationId xmlns:a16="http://schemas.microsoft.com/office/drawing/2014/main" id="{61C6D790-69F0-40CA-813A-84D724D1C6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48476"/>
          </a:xfrm>
          <a:prstGeom prst="rect">
            <a:avLst/>
          </a:prstGeom>
          <a:solidFill>
            <a:schemeClr val="bg2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2" name="Round Diagonal Corner Rectangle 7">
            <a:extLst>
              <a:ext uri="{FF2B5EF4-FFF2-40B4-BE49-F238E27FC236}">
                <a16:creationId xmlns:a16="http://schemas.microsoft.com/office/drawing/2014/main" id="{F5A78137-DBB7-4A93-98AC-5606814E2D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40673" y="806450"/>
            <a:ext cx="9319476" cy="4502149"/>
          </a:xfrm>
          <a:prstGeom prst="round2DiagRect">
            <a:avLst>
              <a:gd name="adj1" fmla="val 7929"/>
              <a:gd name="adj2" fmla="val 0"/>
            </a:avLst>
          </a:prstGeom>
          <a:solidFill>
            <a:schemeClr val="bg2">
              <a:lumMod val="50000"/>
              <a:alpha val="80000"/>
            </a:schemeClr>
          </a:solidFill>
          <a:ln w="19050" cap="sq">
            <a:solidFill>
              <a:srgbClr val="FFFFFF">
                <a:alpha val="60000"/>
              </a:srgbClr>
            </a:solidFill>
            <a:miter lim="800000"/>
          </a:ln>
          <a:effectLst>
            <a:outerShdw blurRad="88900" dist="38100" dir="5400000" algn="t" rotWithShape="0">
              <a:srgbClr val="092338">
                <a:alpha val="4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23DBD3-824E-FE49-A454-E40A9B6A6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5145" y="1125511"/>
            <a:ext cx="7135566" cy="265697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>
                <a:solidFill>
                  <a:srgbClr val="FFFFFF"/>
                </a:solidFill>
              </a:rPr>
              <a:t>DSNs and DSN management: </a:t>
            </a:r>
            <a:br>
              <a:rPr lang="en-US" sz="5400" dirty="0">
                <a:solidFill>
                  <a:srgbClr val="FFFFFF"/>
                </a:solidFill>
              </a:rPr>
            </a:br>
            <a:r>
              <a:rPr lang="en-US" sz="5400" dirty="0">
                <a:solidFill>
                  <a:srgbClr val="FFFFFF"/>
                </a:solidFill>
              </a:rPr>
              <a:t>The big picture</a:t>
            </a:r>
          </a:p>
        </p:txBody>
      </p:sp>
    </p:spTree>
    <p:extLst>
      <p:ext uri="{BB962C8B-B14F-4D97-AF65-F5344CB8AC3E}">
        <p14:creationId xmlns:p14="http://schemas.microsoft.com/office/powerpoint/2010/main" val="15989432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>
            <a:extLst>
              <a:ext uri="{FF2B5EF4-FFF2-40B4-BE49-F238E27FC236}">
                <a16:creationId xmlns:a16="http://schemas.microsoft.com/office/drawing/2014/main" id="{678E285C-BE9E-45B7-A3EE-B9792DAE9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AB86F577-8905-4B21-8AF3-C1BB34337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>
              <a:extLst>
                <a:ext uri="{FF2B5EF4-FFF2-40B4-BE49-F238E27FC236}">
                  <a16:creationId xmlns:a16="http://schemas.microsoft.com/office/drawing/2014/main" id="{D2F1CFF3-A579-4D24-B5F9-1C71BA6FE5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57601B50-7EB1-43FA-8360-4297BCD76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60BD8B7A-CD01-4638-A2C9-299AC68B9B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>
              <a:extLst>
                <a:ext uri="{FF2B5EF4-FFF2-40B4-BE49-F238E27FC236}">
                  <a16:creationId xmlns:a16="http://schemas.microsoft.com/office/drawing/2014/main" id="{095B58F9-6C29-48BE-9DA6-3855080521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0C84674F-2E8A-4B70-B801-00722CDD58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34F320BB-D6A9-45FE-8556-498B763B1E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5493D54A-532A-46ED-AF63-A0A54818EF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EAF2EDFA-9C0B-44E2-B4BB-312B58BCA8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>
              <a:extLst>
                <a:ext uri="{FF2B5EF4-FFF2-40B4-BE49-F238E27FC236}">
                  <a16:creationId xmlns:a16="http://schemas.microsoft.com/office/drawing/2014/main" id="{A3641113-CE35-42A4-B605-41BC06BF4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>
              <a:extLst>
                <a:ext uri="{FF2B5EF4-FFF2-40B4-BE49-F238E27FC236}">
                  <a16:creationId xmlns:a16="http://schemas.microsoft.com/office/drawing/2014/main" id="{DA2E5B2C-BAC4-4440-9B7E-F38783197A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>
              <a:extLst>
                <a:ext uri="{FF2B5EF4-FFF2-40B4-BE49-F238E27FC236}">
                  <a16:creationId xmlns:a16="http://schemas.microsoft.com/office/drawing/2014/main" id="{D8A506DF-2E53-42C9-94BE-B98E32E057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>
              <a:extLst>
                <a:ext uri="{FF2B5EF4-FFF2-40B4-BE49-F238E27FC236}">
                  <a16:creationId xmlns:a16="http://schemas.microsoft.com/office/drawing/2014/main" id="{12934FF8-5F70-40BF-BBB6-5EB941FB9B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>
              <a:extLst>
                <a:ext uri="{FF2B5EF4-FFF2-40B4-BE49-F238E27FC236}">
                  <a16:creationId xmlns:a16="http://schemas.microsoft.com/office/drawing/2014/main" id="{8EB3FB08-D01D-4E24-BE40-C16269DF62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>
              <a:extLst>
                <a:ext uri="{FF2B5EF4-FFF2-40B4-BE49-F238E27FC236}">
                  <a16:creationId xmlns:a16="http://schemas.microsoft.com/office/drawing/2014/main" id="{D24E50D7-2753-4169-AD51-C106DA1B7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>
              <a:extLst>
                <a:ext uri="{FF2B5EF4-FFF2-40B4-BE49-F238E27FC236}">
                  <a16:creationId xmlns:a16="http://schemas.microsoft.com/office/drawing/2014/main" id="{DF94B7E0-D9B6-4096-94D0-18D3AC0EF6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>
              <a:extLst>
                <a:ext uri="{FF2B5EF4-FFF2-40B4-BE49-F238E27FC236}">
                  <a16:creationId xmlns:a16="http://schemas.microsoft.com/office/drawing/2014/main" id="{EBC05ADE-BBA2-4387-B005-3196E2E198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>
              <a:extLst>
                <a:ext uri="{FF2B5EF4-FFF2-40B4-BE49-F238E27FC236}">
                  <a16:creationId xmlns:a16="http://schemas.microsoft.com/office/drawing/2014/main" id="{BBED1CEE-14D2-442F-AB08-401ABE3EF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>
              <a:extLst>
                <a:ext uri="{FF2B5EF4-FFF2-40B4-BE49-F238E27FC236}">
                  <a16:creationId xmlns:a16="http://schemas.microsoft.com/office/drawing/2014/main" id="{4F6574C0-78E8-49EA-84BC-EE9D55707F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>
              <a:extLst>
                <a:ext uri="{FF2B5EF4-FFF2-40B4-BE49-F238E27FC236}">
                  <a16:creationId xmlns:a16="http://schemas.microsoft.com/office/drawing/2014/main" id="{65BCDB0B-615E-4CA1-AFD5-6B121CB7CE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>
              <a:extLst>
                <a:ext uri="{FF2B5EF4-FFF2-40B4-BE49-F238E27FC236}">
                  <a16:creationId xmlns:a16="http://schemas.microsoft.com/office/drawing/2014/main" id="{40627863-B7FC-44D1-9E53-E728FFF675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>
              <a:extLst>
                <a:ext uri="{FF2B5EF4-FFF2-40B4-BE49-F238E27FC236}">
                  <a16:creationId xmlns:a16="http://schemas.microsoft.com/office/drawing/2014/main" id="{52FD6F8C-3AF1-487E-91F4-6E55146F1F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>
              <a:extLst>
                <a:ext uri="{FF2B5EF4-FFF2-40B4-BE49-F238E27FC236}">
                  <a16:creationId xmlns:a16="http://schemas.microsoft.com/office/drawing/2014/main" id="{50323CF3-93CB-4E03-95C0-B180BB87A8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>
              <a:extLst>
                <a:ext uri="{FF2B5EF4-FFF2-40B4-BE49-F238E27FC236}">
                  <a16:creationId xmlns:a16="http://schemas.microsoft.com/office/drawing/2014/main" id="{EB47D82F-CF1B-47E6-9FA2-F3A9C5F945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>
              <a:extLst>
                <a:ext uri="{FF2B5EF4-FFF2-40B4-BE49-F238E27FC236}">
                  <a16:creationId xmlns:a16="http://schemas.microsoft.com/office/drawing/2014/main" id="{0606708F-F2D4-4678-8ED2-39041BC64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>
              <a:extLst>
                <a:ext uri="{FF2B5EF4-FFF2-40B4-BE49-F238E27FC236}">
                  <a16:creationId xmlns:a16="http://schemas.microsoft.com/office/drawing/2014/main" id="{D7EB95B4-15E4-433D-B36F-21FF341AD9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>
              <a:extLst>
                <a:ext uri="{FF2B5EF4-FFF2-40B4-BE49-F238E27FC236}">
                  <a16:creationId xmlns:a16="http://schemas.microsoft.com/office/drawing/2014/main" id="{500A541B-4C75-497C-A489-097ED2996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>
              <a:extLst>
                <a:ext uri="{FF2B5EF4-FFF2-40B4-BE49-F238E27FC236}">
                  <a16:creationId xmlns:a16="http://schemas.microsoft.com/office/drawing/2014/main" id="{5789326F-12A4-48B8-B0ED-A6A2AE0C27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>
              <a:extLst>
                <a:ext uri="{FF2B5EF4-FFF2-40B4-BE49-F238E27FC236}">
                  <a16:creationId xmlns:a16="http://schemas.microsoft.com/office/drawing/2014/main" id="{25FA672E-2B65-477F-AA75-6261CE652F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>
              <a:extLst>
                <a:ext uri="{FF2B5EF4-FFF2-40B4-BE49-F238E27FC236}">
                  <a16:creationId xmlns:a16="http://schemas.microsoft.com/office/drawing/2014/main" id="{BB09AF8D-E68B-499C-B9F5-2F365813D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>
              <a:extLst>
                <a:ext uri="{FF2B5EF4-FFF2-40B4-BE49-F238E27FC236}">
                  <a16:creationId xmlns:a16="http://schemas.microsoft.com/office/drawing/2014/main" id="{7991AEAD-B5F3-47BA-9F1B-86C16A84A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>
              <a:extLst>
                <a:ext uri="{FF2B5EF4-FFF2-40B4-BE49-F238E27FC236}">
                  <a16:creationId xmlns:a16="http://schemas.microsoft.com/office/drawing/2014/main" id="{19A85F58-4C3A-4388-B55C-2329EEAECF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>
              <a:extLst>
                <a:ext uri="{FF2B5EF4-FFF2-40B4-BE49-F238E27FC236}">
                  <a16:creationId xmlns:a16="http://schemas.microsoft.com/office/drawing/2014/main" id="{05652F38-94D9-41B7-A699-7E8F0C78D8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>
              <a:extLst>
                <a:ext uri="{FF2B5EF4-FFF2-40B4-BE49-F238E27FC236}">
                  <a16:creationId xmlns:a16="http://schemas.microsoft.com/office/drawing/2014/main" id="{3C043852-C250-4518-BB89-C91A34917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>
              <a:extLst>
                <a:ext uri="{FF2B5EF4-FFF2-40B4-BE49-F238E27FC236}">
                  <a16:creationId xmlns:a16="http://schemas.microsoft.com/office/drawing/2014/main" id="{0CAB9A07-ECF2-416C-8528-F75DACB138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>
              <a:extLst>
                <a:ext uri="{FF2B5EF4-FFF2-40B4-BE49-F238E27FC236}">
                  <a16:creationId xmlns:a16="http://schemas.microsoft.com/office/drawing/2014/main" id="{904A314C-A829-4AA6-92E2-529BCCF95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>
              <a:extLst>
                <a:ext uri="{FF2B5EF4-FFF2-40B4-BE49-F238E27FC236}">
                  <a16:creationId xmlns:a16="http://schemas.microsoft.com/office/drawing/2014/main" id="{244EE6BA-4569-43ED-9E2E-1FB66201B7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>
              <a:extLst>
                <a:ext uri="{FF2B5EF4-FFF2-40B4-BE49-F238E27FC236}">
                  <a16:creationId xmlns:a16="http://schemas.microsoft.com/office/drawing/2014/main" id="{BEB8252E-FB2A-4BB5-BEC6-CA10FF6F7C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>
              <a:extLst>
                <a:ext uri="{FF2B5EF4-FFF2-40B4-BE49-F238E27FC236}">
                  <a16:creationId xmlns:a16="http://schemas.microsoft.com/office/drawing/2014/main" id="{91414711-C3A4-4E96-854A-DDDEB2F2E3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>
              <a:extLst>
                <a:ext uri="{FF2B5EF4-FFF2-40B4-BE49-F238E27FC236}">
                  <a16:creationId xmlns:a16="http://schemas.microsoft.com/office/drawing/2014/main" id="{86815BA8-3055-4B42-98C3-4202FD92E0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>
              <a:extLst>
                <a:ext uri="{FF2B5EF4-FFF2-40B4-BE49-F238E27FC236}">
                  <a16:creationId xmlns:a16="http://schemas.microsoft.com/office/drawing/2014/main" id="{44457813-E991-44AE-9A83-B7488D1F36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>
              <a:extLst>
                <a:ext uri="{FF2B5EF4-FFF2-40B4-BE49-F238E27FC236}">
                  <a16:creationId xmlns:a16="http://schemas.microsoft.com/office/drawing/2014/main" id="{8CE1CF47-A73F-4560-8835-AE1DC51E5C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>
              <a:extLst>
                <a:ext uri="{FF2B5EF4-FFF2-40B4-BE49-F238E27FC236}">
                  <a16:creationId xmlns:a16="http://schemas.microsoft.com/office/drawing/2014/main" id="{C2A935E4-AACC-4CB9-995E-D286178873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>
              <a:extLst>
                <a:ext uri="{FF2B5EF4-FFF2-40B4-BE49-F238E27FC236}">
                  <a16:creationId xmlns:a16="http://schemas.microsoft.com/office/drawing/2014/main" id="{93B5B778-8ACB-4004-932D-BD95997BA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>
              <a:extLst>
                <a:ext uri="{FF2B5EF4-FFF2-40B4-BE49-F238E27FC236}">
                  <a16:creationId xmlns:a16="http://schemas.microsoft.com/office/drawing/2014/main" id="{1434AF34-0919-40AD-84B1-446D4FF2D6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>
              <a:extLst>
                <a:ext uri="{FF2B5EF4-FFF2-40B4-BE49-F238E27FC236}">
                  <a16:creationId xmlns:a16="http://schemas.microsoft.com/office/drawing/2014/main" id="{29546CF3-6DDD-4073-AB7F-C6E722257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>
              <a:extLst>
                <a:ext uri="{FF2B5EF4-FFF2-40B4-BE49-F238E27FC236}">
                  <a16:creationId xmlns:a16="http://schemas.microsoft.com/office/drawing/2014/main" id="{289D46AB-128A-477F-B6C9-F40F115D6C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>
              <a:extLst>
                <a:ext uri="{FF2B5EF4-FFF2-40B4-BE49-F238E27FC236}">
                  <a16:creationId xmlns:a16="http://schemas.microsoft.com/office/drawing/2014/main" id="{A7DA7E67-3368-44AD-AACD-EB64AE3487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>
              <a:extLst>
                <a:ext uri="{FF2B5EF4-FFF2-40B4-BE49-F238E27FC236}">
                  <a16:creationId xmlns:a16="http://schemas.microsoft.com/office/drawing/2014/main" id="{78BB1152-AB85-4AD8-BBA1-07CEA1F508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>
              <a:extLst>
                <a:ext uri="{FF2B5EF4-FFF2-40B4-BE49-F238E27FC236}">
                  <a16:creationId xmlns:a16="http://schemas.microsoft.com/office/drawing/2014/main" id="{A982E7F2-DD68-4093-B9C5-3E42B475A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>
              <a:extLst>
                <a:ext uri="{FF2B5EF4-FFF2-40B4-BE49-F238E27FC236}">
                  <a16:creationId xmlns:a16="http://schemas.microsoft.com/office/drawing/2014/main" id="{A682E224-4CD6-420B-897A-B23D50B82E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>
              <a:extLst>
                <a:ext uri="{FF2B5EF4-FFF2-40B4-BE49-F238E27FC236}">
                  <a16:creationId xmlns:a16="http://schemas.microsoft.com/office/drawing/2014/main" id="{31B90F10-06CD-480E-8D35-6E0FFFB894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>
              <a:extLst>
                <a:ext uri="{FF2B5EF4-FFF2-40B4-BE49-F238E27FC236}">
                  <a16:creationId xmlns:a16="http://schemas.microsoft.com/office/drawing/2014/main" id="{7BC977DB-69B0-4D8D-B77C-E1127EC417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>
              <a:extLst>
                <a:ext uri="{FF2B5EF4-FFF2-40B4-BE49-F238E27FC236}">
                  <a16:creationId xmlns:a16="http://schemas.microsoft.com/office/drawing/2014/main" id="{24127454-3FCB-41D6-ACFB-81D7E05A79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>
              <a:extLst>
                <a:ext uri="{FF2B5EF4-FFF2-40B4-BE49-F238E27FC236}">
                  <a16:creationId xmlns:a16="http://schemas.microsoft.com/office/drawing/2014/main" id="{7AA80D42-B8A8-475B-ADBF-99719CE9F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81B1BC20-CC70-4C30-B9BE-C23E121CA6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9" name="Picture 2">
            <a:extLst>
              <a:ext uri="{FF2B5EF4-FFF2-40B4-BE49-F238E27FC236}">
                <a16:creationId xmlns:a16="http://schemas.microsoft.com/office/drawing/2014/main" id="{BED7CCD5-D3A4-4162-9CC4-03DF5AB89D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" y="-3747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1" name="Group 70">
            <a:extLst>
              <a:ext uri="{FF2B5EF4-FFF2-40B4-BE49-F238E27FC236}">
                <a16:creationId xmlns:a16="http://schemas.microsoft.com/office/drawing/2014/main" id="{D5E95061-A9DC-4C67-BCAF-F560690997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72" name="Rectangle 5">
              <a:extLst>
                <a:ext uri="{FF2B5EF4-FFF2-40B4-BE49-F238E27FC236}">
                  <a16:creationId xmlns:a16="http://schemas.microsoft.com/office/drawing/2014/main" id="{92D4D96C-8395-4198-90A3-2363570D4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3" name="Freeform 6">
              <a:extLst>
                <a:ext uri="{FF2B5EF4-FFF2-40B4-BE49-F238E27FC236}">
                  <a16:creationId xmlns:a16="http://schemas.microsoft.com/office/drawing/2014/main" id="{EF229BAE-A3AA-4095-A3F8-65181A713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7">
              <a:extLst>
                <a:ext uri="{FF2B5EF4-FFF2-40B4-BE49-F238E27FC236}">
                  <a16:creationId xmlns:a16="http://schemas.microsoft.com/office/drawing/2014/main" id="{C71621C3-B057-4E50-808A-EF718590D2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Rectangle 8">
              <a:extLst>
                <a:ext uri="{FF2B5EF4-FFF2-40B4-BE49-F238E27FC236}">
                  <a16:creationId xmlns:a16="http://schemas.microsoft.com/office/drawing/2014/main" id="{37D3BCDA-C38C-4B10-A653-0210E85978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6" name="Freeform 9">
              <a:extLst>
                <a:ext uri="{FF2B5EF4-FFF2-40B4-BE49-F238E27FC236}">
                  <a16:creationId xmlns:a16="http://schemas.microsoft.com/office/drawing/2014/main" id="{CE4DC5B4-793A-4E8B-A3F7-53EB548F45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10">
              <a:extLst>
                <a:ext uri="{FF2B5EF4-FFF2-40B4-BE49-F238E27FC236}">
                  <a16:creationId xmlns:a16="http://schemas.microsoft.com/office/drawing/2014/main" id="{2664DA82-4469-42CC-93F4-662128EC65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11">
              <a:extLst>
                <a:ext uri="{FF2B5EF4-FFF2-40B4-BE49-F238E27FC236}">
                  <a16:creationId xmlns:a16="http://schemas.microsoft.com/office/drawing/2014/main" id="{ED439A82-9407-4694-886D-7447BDFFD9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12">
              <a:extLst>
                <a:ext uri="{FF2B5EF4-FFF2-40B4-BE49-F238E27FC236}">
                  <a16:creationId xmlns:a16="http://schemas.microsoft.com/office/drawing/2014/main" id="{C35292A7-2459-4132-8FE8-54BF071CCE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13">
              <a:extLst>
                <a:ext uri="{FF2B5EF4-FFF2-40B4-BE49-F238E27FC236}">
                  <a16:creationId xmlns:a16="http://schemas.microsoft.com/office/drawing/2014/main" id="{8A55D4A9-1B6E-409D-BF10-201C8A8292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4">
              <a:extLst>
                <a:ext uri="{FF2B5EF4-FFF2-40B4-BE49-F238E27FC236}">
                  <a16:creationId xmlns:a16="http://schemas.microsoft.com/office/drawing/2014/main" id="{FDA8F85E-07E7-45C0-A165-6DB771A53D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15">
              <a:extLst>
                <a:ext uri="{FF2B5EF4-FFF2-40B4-BE49-F238E27FC236}">
                  <a16:creationId xmlns:a16="http://schemas.microsoft.com/office/drawing/2014/main" id="{09508E73-6AA1-460C-97B9-8EF00855A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16">
              <a:extLst>
                <a:ext uri="{FF2B5EF4-FFF2-40B4-BE49-F238E27FC236}">
                  <a16:creationId xmlns:a16="http://schemas.microsoft.com/office/drawing/2014/main" id="{5913AD99-4A77-44C3-ACDF-8410765B76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17">
              <a:extLst>
                <a:ext uri="{FF2B5EF4-FFF2-40B4-BE49-F238E27FC236}">
                  <a16:creationId xmlns:a16="http://schemas.microsoft.com/office/drawing/2014/main" id="{413BDF5F-2CC6-47A3-B422-38D6E292D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18">
              <a:extLst>
                <a:ext uri="{FF2B5EF4-FFF2-40B4-BE49-F238E27FC236}">
                  <a16:creationId xmlns:a16="http://schemas.microsoft.com/office/drawing/2014/main" id="{6F69599A-544F-4B1D-91C3-762B09CF78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19">
              <a:extLst>
                <a:ext uri="{FF2B5EF4-FFF2-40B4-BE49-F238E27FC236}">
                  <a16:creationId xmlns:a16="http://schemas.microsoft.com/office/drawing/2014/main" id="{DFAE31B2-DF2A-4FD2-B98E-3657F825C9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20">
              <a:extLst>
                <a:ext uri="{FF2B5EF4-FFF2-40B4-BE49-F238E27FC236}">
                  <a16:creationId xmlns:a16="http://schemas.microsoft.com/office/drawing/2014/main" id="{9D7B120D-680C-4AC9-A263-A7DE0F5F1F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21">
              <a:extLst>
                <a:ext uri="{FF2B5EF4-FFF2-40B4-BE49-F238E27FC236}">
                  <a16:creationId xmlns:a16="http://schemas.microsoft.com/office/drawing/2014/main" id="{DC8A9F99-D409-4E13-8D58-6A34BE714D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22">
              <a:extLst>
                <a:ext uri="{FF2B5EF4-FFF2-40B4-BE49-F238E27FC236}">
                  <a16:creationId xmlns:a16="http://schemas.microsoft.com/office/drawing/2014/main" id="{EB955E41-680C-44AA-B602-C1A69E951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23">
              <a:extLst>
                <a:ext uri="{FF2B5EF4-FFF2-40B4-BE49-F238E27FC236}">
                  <a16:creationId xmlns:a16="http://schemas.microsoft.com/office/drawing/2014/main" id="{332ED336-B831-4A24-9181-CC63707A4E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4">
              <a:extLst>
                <a:ext uri="{FF2B5EF4-FFF2-40B4-BE49-F238E27FC236}">
                  <a16:creationId xmlns:a16="http://schemas.microsoft.com/office/drawing/2014/main" id="{1A8B6B8C-5265-4AD1-9A67-B3CFFF4A9C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25">
              <a:extLst>
                <a:ext uri="{FF2B5EF4-FFF2-40B4-BE49-F238E27FC236}">
                  <a16:creationId xmlns:a16="http://schemas.microsoft.com/office/drawing/2014/main" id="{9E8ED6FD-8796-48CB-98ED-0E729E16BF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26">
              <a:extLst>
                <a:ext uri="{FF2B5EF4-FFF2-40B4-BE49-F238E27FC236}">
                  <a16:creationId xmlns:a16="http://schemas.microsoft.com/office/drawing/2014/main" id="{DE668E67-2522-4B6B-A8BF-C3CD36F891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27">
              <a:extLst>
                <a:ext uri="{FF2B5EF4-FFF2-40B4-BE49-F238E27FC236}">
                  <a16:creationId xmlns:a16="http://schemas.microsoft.com/office/drawing/2014/main" id="{B2474CAA-635F-43E4-AFFF-B24637DC6F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28">
              <a:extLst>
                <a:ext uri="{FF2B5EF4-FFF2-40B4-BE49-F238E27FC236}">
                  <a16:creationId xmlns:a16="http://schemas.microsoft.com/office/drawing/2014/main" id="{1C1B778D-83CB-443C-B463-7EE26603E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29">
              <a:extLst>
                <a:ext uri="{FF2B5EF4-FFF2-40B4-BE49-F238E27FC236}">
                  <a16:creationId xmlns:a16="http://schemas.microsoft.com/office/drawing/2014/main" id="{654DEAB4-B194-4182-A7BE-E247F19AAE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30">
              <a:extLst>
                <a:ext uri="{FF2B5EF4-FFF2-40B4-BE49-F238E27FC236}">
                  <a16:creationId xmlns:a16="http://schemas.microsoft.com/office/drawing/2014/main" id="{D8E3CE4C-0C48-485B-8EA0-B036FCC333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31">
              <a:extLst>
                <a:ext uri="{FF2B5EF4-FFF2-40B4-BE49-F238E27FC236}">
                  <a16:creationId xmlns:a16="http://schemas.microsoft.com/office/drawing/2014/main" id="{7958BBBD-B721-4DA1-8764-D8188EB706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32">
              <a:extLst>
                <a:ext uri="{FF2B5EF4-FFF2-40B4-BE49-F238E27FC236}">
                  <a16:creationId xmlns:a16="http://schemas.microsoft.com/office/drawing/2014/main" id="{23180B75-7F19-41E5-A4C3-9096FF7D19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Rectangle 33">
              <a:extLst>
                <a:ext uri="{FF2B5EF4-FFF2-40B4-BE49-F238E27FC236}">
                  <a16:creationId xmlns:a16="http://schemas.microsoft.com/office/drawing/2014/main" id="{57F706CF-8096-494C-A6E1-5BE7F62306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1" name="Freeform 34">
              <a:extLst>
                <a:ext uri="{FF2B5EF4-FFF2-40B4-BE49-F238E27FC236}">
                  <a16:creationId xmlns:a16="http://schemas.microsoft.com/office/drawing/2014/main" id="{8B4065A5-6701-492B-BE7F-9E00FE6156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35">
              <a:extLst>
                <a:ext uri="{FF2B5EF4-FFF2-40B4-BE49-F238E27FC236}">
                  <a16:creationId xmlns:a16="http://schemas.microsoft.com/office/drawing/2014/main" id="{66E06571-DDD0-47CB-97CF-FF84324673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36">
              <a:extLst>
                <a:ext uri="{FF2B5EF4-FFF2-40B4-BE49-F238E27FC236}">
                  <a16:creationId xmlns:a16="http://schemas.microsoft.com/office/drawing/2014/main" id="{50F0D75F-DE36-46A5-8FEB-00CF9D01A5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37">
              <a:extLst>
                <a:ext uri="{FF2B5EF4-FFF2-40B4-BE49-F238E27FC236}">
                  <a16:creationId xmlns:a16="http://schemas.microsoft.com/office/drawing/2014/main" id="{C7AF11B9-2298-41D7-9878-99E19E8274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38">
              <a:extLst>
                <a:ext uri="{FF2B5EF4-FFF2-40B4-BE49-F238E27FC236}">
                  <a16:creationId xmlns:a16="http://schemas.microsoft.com/office/drawing/2014/main" id="{7B43B683-4229-4623-A504-56FE6CCB55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39">
              <a:extLst>
                <a:ext uri="{FF2B5EF4-FFF2-40B4-BE49-F238E27FC236}">
                  <a16:creationId xmlns:a16="http://schemas.microsoft.com/office/drawing/2014/main" id="{7B4CC276-9BB9-4394-A369-F7DB2BD8E8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40">
              <a:extLst>
                <a:ext uri="{FF2B5EF4-FFF2-40B4-BE49-F238E27FC236}">
                  <a16:creationId xmlns:a16="http://schemas.microsoft.com/office/drawing/2014/main" id="{98010162-18EE-455C-AABD-0B715C2BBF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41">
              <a:extLst>
                <a:ext uri="{FF2B5EF4-FFF2-40B4-BE49-F238E27FC236}">
                  <a16:creationId xmlns:a16="http://schemas.microsoft.com/office/drawing/2014/main" id="{5950D288-22B2-4286-B4FB-D6665C103E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42">
              <a:extLst>
                <a:ext uri="{FF2B5EF4-FFF2-40B4-BE49-F238E27FC236}">
                  <a16:creationId xmlns:a16="http://schemas.microsoft.com/office/drawing/2014/main" id="{E0A686CA-B0EF-4B0C-B69B-E715EA3E54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43">
              <a:extLst>
                <a:ext uri="{FF2B5EF4-FFF2-40B4-BE49-F238E27FC236}">
                  <a16:creationId xmlns:a16="http://schemas.microsoft.com/office/drawing/2014/main" id="{75D61EE6-C405-433B-AEC8-6241D54720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44">
              <a:extLst>
                <a:ext uri="{FF2B5EF4-FFF2-40B4-BE49-F238E27FC236}">
                  <a16:creationId xmlns:a16="http://schemas.microsoft.com/office/drawing/2014/main" id="{4C718553-7221-4BFF-AFEE-64E166C6A8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Rectangle 45">
              <a:extLst>
                <a:ext uri="{FF2B5EF4-FFF2-40B4-BE49-F238E27FC236}">
                  <a16:creationId xmlns:a16="http://schemas.microsoft.com/office/drawing/2014/main" id="{9F00A845-A7BB-4253-8C15-0FF3D05980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3" name="Freeform 46">
              <a:extLst>
                <a:ext uri="{FF2B5EF4-FFF2-40B4-BE49-F238E27FC236}">
                  <a16:creationId xmlns:a16="http://schemas.microsoft.com/office/drawing/2014/main" id="{53476DBF-E7E4-46E9-AAF2-8810E14EEC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47">
              <a:extLst>
                <a:ext uri="{FF2B5EF4-FFF2-40B4-BE49-F238E27FC236}">
                  <a16:creationId xmlns:a16="http://schemas.microsoft.com/office/drawing/2014/main" id="{4F608C86-9940-444C-B200-155DF4E02B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48">
              <a:extLst>
                <a:ext uri="{FF2B5EF4-FFF2-40B4-BE49-F238E27FC236}">
                  <a16:creationId xmlns:a16="http://schemas.microsoft.com/office/drawing/2014/main" id="{BB49A08B-2E6F-4B8C-8F61-6869B069BA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49">
              <a:extLst>
                <a:ext uri="{FF2B5EF4-FFF2-40B4-BE49-F238E27FC236}">
                  <a16:creationId xmlns:a16="http://schemas.microsoft.com/office/drawing/2014/main" id="{03A08195-C526-497F-89D0-566E91704B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50">
              <a:extLst>
                <a:ext uri="{FF2B5EF4-FFF2-40B4-BE49-F238E27FC236}">
                  <a16:creationId xmlns:a16="http://schemas.microsoft.com/office/drawing/2014/main" id="{235FDAAF-2063-40C9-BE1C-7E116C8A30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51">
              <a:extLst>
                <a:ext uri="{FF2B5EF4-FFF2-40B4-BE49-F238E27FC236}">
                  <a16:creationId xmlns:a16="http://schemas.microsoft.com/office/drawing/2014/main" id="{2EAF15FA-570E-412B-992B-CAAB833844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52">
              <a:extLst>
                <a:ext uri="{FF2B5EF4-FFF2-40B4-BE49-F238E27FC236}">
                  <a16:creationId xmlns:a16="http://schemas.microsoft.com/office/drawing/2014/main" id="{91FCA14D-FA3E-44C1-B8CB-8C8B730486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53">
              <a:extLst>
                <a:ext uri="{FF2B5EF4-FFF2-40B4-BE49-F238E27FC236}">
                  <a16:creationId xmlns:a16="http://schemas.microsoft.com/office/drawing/2014/main" id="{A889215B-3708-4985-A1D7-42A99B3575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54">
              <a:extLst>
                <a:ext uri="{FF2B5EF4-FFF2-40B4-BE49-F238E27FC236}">
                  <a16:creationId xmlns:a16="http://schemas.microsoft.com/office/drawing/2014/main" id="{5C58C66E-AFD4-4A37-9646-FF8A511A6C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55">
              <a:extLst>
                <a:ext uri="{FF2B5EF4-FFF2-40B4-BE49-F238E27FC236}">
                  <a16:creationId xmlns:a16="http://schemas.microsoft.com/office/drawing/2014/main" id="{F99DC7ED-E983-4ACA-B702-727C2A5939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56">
              <a:extLst>
                <a:ext uri="{FF2B5EF4-FFF2-40B4-BE49-F238E27FC236}">
                  <a16:creationId xmlns:a16="http://schemas.microsoft.com/office/drawing/2014/main" id="{918FC910-5BDA-49AE-95A5-774012D2D6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57">
              <a:extLst>
                <a:ext uri="{FF2B5EF4-FFF2-40B4-BE49-F238E27FC236}">
                  <a16:creationId xmlns:a16="http://schemas.microsoft.com/office/drawing/2014/main" id="{AA1E286C-EECB-46DC-9505-501CCDD8B8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5" name="Freeform 58">
              <a:extLst>
                <a:ext uri="{FF2B5EF4-FFF2-40B4-BE49-F238E27FC236}">
                  <a16:creationId xmlns:a16="http://schemas.microsoft.com/office/drawing/2014/main" id="{A838D816-F9F3-4AB2-92C6-1F986D0B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2526A97-77AA-A148-956F-27282A7EF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7233" y="4539573"/>
            <a:ext cx="8957534" cy="118283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600" b="1" dirty="0">
                <a:solidFill>
                  <a:srgbClr val="FFFFFF"/>
                </a:solidFill>
              </a:rPr>
              <a:t>Energy conservation in wireless sensor networks: A survey (</a:t>
            </a:r>
            <a:r>
              <a:rPr lang="en-US" sz="2600" b="1" dirty="0" err="1">
                <a:solidFill>
                  <a:srgbClr val="FFFFFF"/>
                </a:solidFill>
              </a:rPr>
              <a:t>anastasi</a:t>
            </a:r>
            <a:r>
              <a:rPr lang="en-US" sz="2600" b="1" dirty="0">
                <a:solidFill>
                  <a:srgbClr val="FFFFFF"/>
                </a:solidFill>
              </a:rPr>
              <a:t> et al 2009)</a:t>
            </a:r>
            <a:br>
              <a:rPr lang="en-US" sz="2600" b="1" dirty="0">
                <a:solidFill>
                  <a:srgbClr val="FFFFFF"/>
                </a:solidFill>
              </a:rPr>
            </a:br>
            <a:endParaRPr lang="en-US" sz="2600" dirty="0">
              <a:solidFill>
                <a:srgbClr val="FFFFFF"/>
              </a:solidFill>
            </a:endParaRPr>
          </a:p>
        </p:txBody>
      </p:sp>
      <p:sp useBgFill="1">
        <p:nvSpPr>
          <p:cNvPr id="127" name="Round Diagonal Corner Rectangle 6">
            <a:extLst>
              <a:ext uri="{FF2B5EF4-FFF2-40B4-BE49-F238E27FC236}">
                <a16:creationId xmlns:a16="http://schemas.microsoft.com/office/drawing/2014/main" id="{4683B8BC-85C4-41F2-9CD3-B074823B6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974" y="639965"/>
            <a:ext cx="10879991" cy="3598548"/>
          </a:xfrm>
          <a:prstGeom prst="round2DiagRect">
            <a:avLst>
              <a:gd name="adj1" fmla="val 9529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746562-71B2-A14D-9EB4-D2F69501FE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7498" y="951493"/>
            <a:ext cx="6198943" cy="2975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2815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Picture 2">
            <a:extLst>
              <a:ext uri="{FF2B5EF4-FFF2-40B4-BE49-F238E27FC236}">
                <a16:creationId xmlns:a16="http://schemas.microsoft.com/office/drawing/2014/main" id="{678E285C-BE9E-45B7-A3EE-B9792DAE9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5" name="Group 134">
            <a:extLst>
              <a:ext uri="{FF2B5EF4-FFF2-40B4-BE49-F238E27FC236}">
                <a16:creationId xmlns:a16="http://schemas.microsoft.com/office/drawing/2014/main" id="{AB86F577-8905-4B21-8AF3-C1BB34337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36" name="Rectangle 5">
              <a:extLst>
                <a:ext uri="{FF2B5EF4-FFF2-40B4-BE49-F238E27FC236}">
                  <a16:creationId xmlns:a16="http://schemas.microsoft.com/office/drawing/2014/main" id="{D2F1CFF3-A579-4D24-B5F9-1C71BA6FE5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7" name="Freeform 6">
              <a:extLst>
                <a:ext uri="{FF2B5EF4-FFF2-40B4-BE49-F238E27FC236}">
                  <a16:creationId xmlns:a16="http://schemas.microsoft.com/office/drawing/2014/main" id="{57601B50-7EB1-43FA-8360-4297BCD76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8" name="Freeform 7">
              <a:extLst>
                <a:ext uri="{FF2B5EF4-FFF2-40B4-BE49-F238E27FC236}">
                  <a16:creationId xmlns:a16="http://schemas.microsoft.com/office/drawing/2014/main" id="{60BD8B7A-CD01-4638-A2C9-299AC68B9B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9" name="Rectangle 8">
              <a:extLst>
                <a:ext uri="{FF2B5EF4-FFF2-40B4-BE49-F238E27FC236}">
                  <a16:creationId xmlns:a16="http://schemas.microsoft.com/office/drawing/2014/main" id="{095B58F9-6C29-48BE-9DA6-3855080521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0" name="Freeform 9">
              <a:extLst>
                <a:ext uri="{FF2B5EF4-FFF2-40B4-BE49-F238E27FC236}">
                  <a16:creationId xmlns:a16="http://schemas.microsoft.com/office/drawing/2014/main" id="{0C84674F-2E8A-4B70-B801-00722CDD58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1" name="Freeform 10">
              <a:extLst>
                <a:ext uri="{FF2B5EF4-FFF2-40B4-BE49-F238E27FC236}">
                  <a16:creationId xmlns:a16="http://schemas.microsoft.com/office/drawing/2014/main" id="{34F320BB-D6A9-45FE-8556-498B763B1E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2" name="Freeform 11">
              <a:extLst>
                <a:ext uri="{FF2B5EF4-FFF2-40B4-BE49-F238E27FC236}">
                  <a16:creationId xmlns:a16="http://schemas.microsoft.com/office/drawing/2014/main" id="{5493D54A-532A-46ED-AF63-A0A54818EF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3" name="Freeform 12">
              <a:extLst>
                <a:ext uri="{FF2B5EF4-FFF2-40B4-BE49-F238E27FC236}">
                  <a16:creationId xmlns:a16="http://schemas.microsoft.com/office/drawing/2014/main" id="{EAF2EDFA-9C0B-44E2-B4BB-312B58BCA8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4" name="Freeform 13">
              <a:extLst>
                <a:ext uri="{FF2B5EF4-FFF2-40B4-BE49-F238E27FC236}">
                  <a16:creationId xmlns:a16="http://schemas.microsoft.com/office/drawing/2014/main" id="{A3641113-CE35-42A4-B605-41BC06BF4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5" name="Freeform 14">
              <a:extLst>
                <a:ext uri="{FF2B5EF4-FFF2-40B4-BE49-F238E27FC236}">
                  <a16:creationId xmlns:a16="http://schemas.microsoft.com/office/drawing/2014/main" id="{DA2E5B2C-BAC4-4440-9B7E-F38783197A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6" name="Freeform 15">
              <a:extLst>
                <a:ext uri="{FF2B5EF4-FFF2-40B4-BE49-F238E27FC236}">
                  <a16:creationId xmlns:a16="http://schemas.microsoft.com/office/drawing/2014/main" id="{D8A506DF-2E53-42C9-94BE-B98E32E057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7" name="Freeform 16">
              <a:extLst>
                <a:ext uri="{FF2B5EF4-FFF2-40B4-BE49-F238E27FC236}">
                  <a16:creationId xmlns:a16="http://schemas.microsoft.com/office/drawing/2014/main" id="{12934FF8-5F70-40BF-BBB6-5EB941FB9B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8" name="Freeform 17">
              <a:extLst>
                <a:ext uri="{FF2B5EF4-FFF2-40B4-BE49-F238E27FC236}">
                  <a16:creationId xmlns:a16="http://schemas.microsoft.com/office/drawing/2014/main" id="{8EB3FB08-D01D-4E24-BE40-C16269DF62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9" name="Freeform 18">
              <a:extLst>
                <a:ext uri="{FF2B5EF4-FFF2-40B4-BE49-F238E27FC236}">
                  <a16:creationId xmlns:a16="http://schemas.microsoft.com/office/drawing/2014/main" id="{D24E50D7-2753-4169-AD51-C106DA1B7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0" name="Freeform 19">
              <a:extLst>
                <a:ext uri="{FF2B5EF4-FFF2-40B4-BE49-F238E27FC236}">
                  <a16:creationId xmlns:a16="http://schemas.microsoft.com/office/drawing/2014/main" id="{DF94B7E0-D9B6-4096-94D0-18D3AC0EF6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1" name="Freeform 20">
              <a:extLst>
                <a:ext uri="{FF2B5EF4-FFF2-40B4-BE49-F238E27FC236}">
                  <a16:creationId xmlns:a16="http://schemas.microsoft.com/office/drawing/2014/main" id="{EBC05ADE-BBA2-4387-B005-3196E2E198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2" name="Freeform 21">
              <a:extLst>
                <a:ext uri="{FF2B5EF4-FFF2-40B4-BE49-F238E27FC236}">
                  <a16:creationId xmlns:a16="http://schemas.microsoft.com/office/drawing/2014/main" id="{BBED1CEE-14D2-442F-AB08-401ABE3EF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3" name="Freeform 22">
              <a:extLst>
                <a:ext uri="{FF2B5EF4-FFF2-40B4-BE49-F238E27FC236}">
                  <a16:creationId xmlns:a16="http://schemas.microsoft.com/office/drawing/2014/main" id="{4F6574C0-78E8-49EA-84BC-EE9D55707F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4" name="Freeform 23">
              <a:extLst>
                <a:ext uri="{FF2B5EF4-FFF2-40B4-BE49-F238E27FC236}">
                  <a16:creationId xmlns:a16="http://schemas.microsoft.com/office/drawing/2014/main" id="{65BCDB0B-615E-4CA1-AFD5-6B121CB7CE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5" name="Freeform 24">
              <a:extLst>
                <a:ext uri="{FF2B5EF4-FFF2-40B4-BE49-F238E27FC236}">
                  <a16:creationId xmlns:a16="http://schemas.microsoft.com/office/drawing/2014/main" id="{40627863-B7FC-44D1-9E53-E728FFF675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6" name="Freeform 25">
              <a:extLst>
                <a:ext uri="{FF2B5EF4-FFF2-40B4-BE49-F238E27FC236}">
                  <a16:creationId xmlns:a16="http://schemas.microsoft.com/office/drawing/2014/main" id="{52FD6F8C-3AF1-487E-91F4-6E55146F1F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7" name="Freeform 26">
              <a:extLst>
                <a:ext uri="{FF2B5EF4-FFF2-40B4-BE49-F238E27FC236}">
                  <a16:creationId xmlns:a16="http://schemas.microsoft.com/office/drawing/2014/main" id="{50323CF3-93CB-4E03-95C0-B180BB87A8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8" name="Freeform 27">
              <a:extLst>
                <a:ext uri="{FF2B5EF4-FFF2-40B4-BE49-F238E27FC236}">
                  <a16:creationId xmlns:a16="http://schemas.microsoft.com/office/drawing/2014/main" id="{EB47D82F-CF1B-47E6-9FA2-F3A9C5F945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9" name="Freeform 28">
              <a:extLst>
                <a:ext uri="{FF2B5EF4-FFF2-40B4-BE49-F238E27FC236}">
                  <a16:creationId xmlns:a16="http://schemas.microsoft.com/office/drawing/2014/main" id="{0606708F-F2D4-4678-8ED2-39041BC64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0" name="Freeform 29">
              <a:extLst>
                <a:ext uri="{FF2B5EF4-FFF2-40B4-BE49-F238E27FC236}">
                  <a16:creationId xmlns:a16="http://schemas.microsoft.com/office/drawing/2014/main" id="{D7EB95B4-15E4-433D-B36F-21FF341AD9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1" name="Freeform 30">
              <a:extLst>
                <a:ext uri="{FF2B5EF4-FFF2-40B4-BE49-F238E27FC236}">
                  <a16:creationId xmlns:a16="http://schemas.microsoft.com/office/drawing/2014/main" id="{500A541B-4C75-497C-A489-097ED2996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2" name="Freeform 31">
              <a:extLst>
                <a:ext uri="{FF2B5EF4-FFF2-40B4-BE49-F238E27FC236}">
                  <a16:creationId xmlns:a16="http://schemas.microsoft.com/office/drawing/2014/main" id="{5789326F-12A4-48B8-B0ED-A6A2AE0C27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3" name="Freeform 32">
              <a:extLst>
                <a:ext uri="{FF2B5EF4-FFF2-40B4-BE49-F238E27FC236}">
                  <a16:creationId xmlns:a16="http://schemas.microsoft.com/office/drawing/2014/main" id="{25FA672E-2B65-477F-AA75-6261CE652F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4" name="Rectangle 33">
              <a:extLst>
                <a:ext uri="{FF2B5EF4-FFF2-40B4-BE49-F238E27FC236}">
                  <a16:creationId xmlns:a16="http://schemas.microsoft.com/office/drawing/2014/main" id="{BB09AF8D-E68B-499C-B9F5-2F365813D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5" name="Freeform 34">
              <a:extLst>
                <a:ext uri="{FF2B5EF4-FFF2-40B4-BE49-F238E27FC236}">
                  <a16:creationId xmlns:a16="http://schemas.microsoft.com/office/drawing/2014/main" id="{7991AEAD-B5F3-47BA-9F1B-86C16A84A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6" name="Freeform 35">
              <a:extLst>
                <a:ext uri="{FF2B5EF4-FFF2-40B4-BE49-F238E27FC236}">
                  <a16:creationId xmlns:a16="http://schemas.microsoft.com/office/drawing/2014/main" id="{19A85F58-4C3A-4388-B55C-2329EEAECF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7" name="Freeform 36">
              <a:extLst>
                <a:ext uri="{FF2B5EF4-FFF2-40B4-BE49-F238E27FC236}">
                  <a16:creationId xmlns:a16="http://schemas.microsoft.com/office/drawing/2014/main" id="{05652F38-94D9-41B7-A699-7E8F0C78D8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8" name="Freeform 37">
              <a:extLst>
                <a:ext uri="{FF2B5EF4-FFF2-40B4-BE49-F238E27FC236}">
                  <a16:creationId xmlns:a16="http://schemas.microsoft.com/office/drawing/2014/main" id="{3C043852-C250-4518-BB89-C91A34917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9" name="Freeform 38">
              <a:extLst>
                <a:ext uri="{FF2B5EF4-FFF2-40B4-BE49-F238E27FC236}">
                  <a16:creationId xmlns:a16="http://schemas.microsoft.com/office/drawing/2014/main" id="{0CAB9A07-ECF2-416C-8528-F75DACB138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0" name="Freeform 39">
              <a:extLst>
                <a:ext uri="{FF2B5EF4-FFF2-40B4-BE49-F238E27FC236}">
                  <a16:creationId xmlns:a16="http://schemas.microsoft.com/office/drawing/2014/main" id="{904A314C-A829-4AA6-92E2-529BCCF95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1" name="Freeform 40">
              <a:extLst>
                <a:ext uri="{FF2B5EF4-FFF2-40B4-BE49-F238E27FC236}">
                  <a16:creationId xmlns:a16="http://schemas.microsoft.com/office/drawing/2014/main" id="{244EE6BA-4569-43ED-9E2E-1FB66201B7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2" name="Freeform 41">
              <a:extLst>
                <a:ext uri="{FF2B5EF4-FFF2-40B4-BE49-F238E27FC236}">
                  <a16:creationId xmlns:a16="http://schemas.microsoft.com/office/drawing/2014/main" id="{BEB8252E-FB2A-4BB5-BEC6-CA10FF6F7C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3" name="Freeform 42">
              <a:extLst>
                <a:ext uri="{FF2B5EF4-FFF2-40B4-BE49-F238E27FC236}">
                  <a16:creationId xmlns:a16="http://schemas.microsoft.com/office/drawing/2014/main" id="{91414711-C3A4-4E96-854A-DDDEB2F2E3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4" name="Freeform 43">
              <a:extLst>
                <a:ext uri="{FF2B5EF4-FFF2-40B4-BE49-F238E27FC236}">
                  <a16:creationId xmlns:a16="http://schemas.microsoft.com/office/drawing/2014/main" id="{86815BA8-3055-4B42-98C3-4202FD92E0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5" name="Freeform 44">
              <a:extLst>
                <a:ext uri="{FF2B5EF4-FFF2-40B4-BE49-F238E27FC236}">
                  <a16:creationId xmlns:a16="http://schemas.microsoft.com/office/drawing/2014/main" id="{44457813-E991-44AE-9A83-B7488D1F36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6" name="Rectangle 45">
              <a:extLst>
                <a:ext uri="{FF2B5EF4-FFF2-40B4-BE49-F238E27FC236}">
                  <a16:creationId xmlns:a16="http://schemas.microsoft.com/office/drawing/2014/main" id="{8CE1CF47-A73F-4560-8835-AE1DC51E5C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77" name="Freeform 46">
              <a:extLst>
                <a:ext uri="{FF2B5EF4-FFF2-40B4-BE49-F238E27FC236}">
                  <a16:creationId xmlns:a16="http://schemas.microsoft.com/office/drawing/2014/main" id="{C2A935E4-AACC-4CB9-995E-D286178873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8" name="Freeform 47">
              <a:extLst>
                <a:ext uri="{FF2B5EF4-FFF2-40B4-BE49-F238E27FC236}">
                  <a16:creationId xmlns:a16="http://schemas.microsoft.com/office/drawing/2014/main" id="{93B5B778-8ACB-4004-932D-BD95997BA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9" name="Freeform 48">
              <a:extLst>
                <a:ext uri="{FF2B5EF4-FFF2-40B4-BE49-F238E27FC236}">
                  <a16:creationId xmlns:a16="http://schemas.microsoft.com/office/drawing/2014/main" id="{1434AF34-0919-40AD-84B1-446D4FF2D6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0" name="Freeform 49">
              <a:extLst>
                <a:ext uri="{FF2B5EF4-FFF2-40B4-BE49-F238E27FC236}">
                  <a16:creationId xmlns:a16="http://schemas.microsoft.com/office/drawing/2014/main" id="{29546CF3-6DDD-4073-AB7F-C6E722257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1" name="Freeform 50">
              <a:extLst>
                <a:ext uri="{FF2B5EF4-FFF2-40B4-BE49-F238E27FC236}">
                  <a16:creationId xmlns:a16="http://schemas.microsoft.com/office/drawing/2014/main" id="{289D46AB-128A-477F-B6C9-F40F115D6C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2" name="Freeform 51">
              <a:extLst>
                <a:ext uri="{FF2B5EF4-FFF2-40B4-BE49-F238E27FC236}">
                  <a16:creationId xmlns:a16="http://schemas.microsoft.com/office/drawing/2014/main" id="{A7DA7E67-3368-44AD-AACD-EB64AE3487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3" name="Freeform 52">
              <a:extLst>
                <a:ext uri="{FF2B5EF4-FFF2-40B4-BE49-F238E27FC236}">
                  <a16:creationId xmlns:a16="http://schemas.microsoft.com/office/drawing/2014/main" id="{78BB1152-AB85-4AD8-BBA1-07CEA1F508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4" name="Freeform 53">
              <a:extLst>
                <a:ext uri="{FF2B5EF4-FFF2-40B4-BE49-F238E27FC236}">
                  <a16:creationId xmlns:a16="http://schemas.microsoft.com/office/drawing/2014/main" id="{A982E7F2-DD68-4093-B9C5-3E42B475A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5" name="Freeform 54">
              <a:extLst>
                <a:ext uri="{FF2B5EF4-FFF2-40B4-BE49-F238E27FC236}">
                  <a16:creationId xmlns:a16="http://schemas.microsoft.com/office/drawing/2014/main" id="{A682E224-4CD6-420B-897A-B23D50B82E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6" name="Freeform 55">
              <a:extLst>
                <a:ext uri="{FF2B5EF4-FFF2-40B4-BE49-F238E27FC236}">
                  <a16:creationId xmlns:a16="http://schemas.microsoft.com/office/drawing/2014/main" id="{31B90F10-06CD-480E-8D35-6E0FFFB894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7" name="Freeform 56">
              <a:extLst>
                <a:ext uri="{FF2B5EF4-FFF2-40B4-BE49-F238E27FC236}">
                  <a16:creationId xmlns:a16="http://schemas.microsoft.com/office/drawing/2014/main" id="{7BC977DB-69B0-4D8D-B77C-E1127EC417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8" name="Freeform 57">
              <a:extLst>
                <a:ext uri="{FF2B5EF4-FFF2-40B4-BE49-F238E27FC236}">
                  <a16:creationId xmlns:a16="http://schemas.microsoft.com/office/drawing/2014/main" id="{24127454-3FCB-41D6-ACFB-81D7E05A79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9" name="Freeform 58">
              <a:extLst>
                <a:ext uri="{FF2B5EF4-FFF2-40B4-BE49-F238E27FC236}">
                  <a16:creationId xmlns:a16="http://schemas.microsoft.com/office/drawing/2014/main" id="{7AA80D42-B8A8-475B-ADBF-99719CE9F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191" name="Rectangle 190">
            <a:extLst>
              <a:ext uri="{FF2B5EF4-FFF2-40B4-BE49-F238E27FC236}">
                <a16:creationId xmlns:a16="http://schemas.microsoft.com/office/drawing/2014/main" id="{D706AE2E-B17B-43A3-84F8-9C0FE9466C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" y="0"/>
            <a:ext cx="12192003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3" name="Group 192">
            <a:extLst>
              <a:ext uri="{FF2B5EF4-FFF2-40B4-BE49-F238E27FC236}">
                <a16:creationId xmlns:a16="http://schemas.microsoft.com/office/drawing/2014/main" id="{CEFFB8CF-3E94-42D7-849C-841E7744B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94" name="Rectangle 5">
              <a:extLst>
                <a:ext uri="{FF2B5EF4-FFF2-40B4-BE49-F238E27FC236}">
                  <a16:creationId xmlns:a16="http://schemas.microsoft.com/office/drawing/2014/main" id="{C274DE9A-4502-4454-911E-B7FE9ED6DE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95" name="Freeform 6">
              <a:extLst>
                <a:ext uri="{FF2B5EF4-FFF2-40B4-BE49-F238E27FC236}">
                  <a16:creationId xmlns:a16="http://schemas.microsoft.com/office/drawing/2014/main" id="{76AFCF59-7BED-416B-ACD9-EA099C9B29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6" name="Freeform 7">
              <a:extLst>
                <a:ext uri="{FF2B5EF4-FFF2-40B4-BE49-F238E27FC236}">
                  <a16:creationId xmlns:a16="http://schemas.microsoft.com/office/drawing/2014/main" id="{8EEECEBC-B149-42E5-8164-EE5456F062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7" name="Rectangle 8">
              <a:extLst>
                <a:ext uri="{FF2B5EF4-FFF2-40B4-BE49-F238E27FC236}">
                  <a16:creationId xmlns:a16="http://schemas.microsoft.com/office/drawing/2014/main" id="{03B49256-D2D8-436B-8F29-0C7E53366F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98" name="Freeform 9">
              <a:extLst>
                <a:ext uri="{FF2B5EF4-FFF2-40B4-BE49-F238E27FC236}">
                  <a16:creationId xmlns:a16="http://schemas.microsoft.com/office/drawing/2014/main" id="{4045E56F-B537-408E-B346-B9B15C39A5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9" name="Freeform 10">
              <a:extLst>
                <a:ext uri="{FF2B5EF4-FFF2-40B4-BE49-F238E27FC236}">
                  <a16:creationId xmlns:a16="http://schemas.microsoft.com/office/drawing/2014/main" id="{904BDB2F-0893-4AD7-A871-C808C9651B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0" name="Freeform 11">
              <a:extLst>
                <a:ext uri="{FF2B5EF4-FFF2-40B4-BE49-F238E27FC236}">
                  <a16:creationId xmlns:a16="http://schemas.microsoft.com/office/drawing/2014/main" id="{512D8C6F-C154-4928-9891-DDCF50DA63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1" name="Freeform 12">
              <a:extLst>
                <a:ext uri="{FF2B5EF4-FFF2-40B4-BE49-F238E27FC236}">
                  <a16:creationId xmlns:a16="http://schemas.microsoft.com/office/drawing/2014/main" id="{7E2BBA63-D694-4AD5-976F-4F1CDB204A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2" name="Freeform 13">
              <a:extLst>
                <a:ext uri="{FF2B5EF4-FFF2-40B4-BE49-F238E27FC236}">
                  <a16:creationId xmlns:a16="http://schemas.microsoft.com/office/drawing/2014/main" id="{394F9847-4F95-42E8-AE7E-8DD8A0E27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3" name="Freeform 14">
              <a:extLst>
                <a:ext uri="{FF2B5EF4-FFF2-40B4-BE49-F238E27FC236}">
                  <a16:creationId xmlns:a16="http://schemas.microsoft.com/office/drawing/2014/main" id="{48CE4CA3-085D-44AC-996B-9F347B7BC1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4" name="Freeform 15">
              <a:extLst>
                <a:ext uri="{FF2B5EF4-FFF2-40B4-BE49-F238E27FC236}">
                  <a16:creationId xmlns:a16="http://schemas.microsoft.com/office/drawing/2014/main" id="{0D7459AE-7E00-4707-B574-1D3636BB46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5" name="Freeform 16">
              <a:extLst>
                <a:ext uri="{FF2B5EF4-FFF2-40B4-BE49-F238E27FC236}">
                  <a16:creationId xmlns:a16="http://schemas.microsoft.com/office/drawing/2014/main" id="{EF95E020-0C4A-4BD5-84BE-6DF8B8BCAB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6" name="Freeform 17">
              <a:extLst>
                <a:ext uri="{FF2B5EF4-FFF2-40B4-BE49-F238E27FC236}">
                  <a16:creationId xmlns:a16="http://schemas.microsoft.com/office/drawing/2014/main" id="{18CC4862-B9BB-4E63-9630-AA5241E68A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7" name="Freeform 18">
              <a:extLst>
                <a:ext uri="{FF2B5EF4-FFF2-40B4-BE49-F238E27FC236}">
                  <a16:creationId xmlns:a16="http://schemas.microsoft.com/office/drawing/2014/main" id="{156A0508-DDAB-4BFB-824D-CA9D3D833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8" name="Freeform 19">
              <a:extLst>
                <a:ext uri="{FF2B5EF4-FFF2-40B4-BE49-F238E27FC236}">
                  <a16:creationId xmlns:a16="http://schemas.microsoft.com/office/drawing/2014/main" id="{E3B0103B-60DE-4385-B84E-53694FB9A2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9" name="Freeform 20">
              <a:extLst>
                <a:ext uri="{FF2B5EF4-FFF2-40B4-BE49-F238E27FC236}">
                  <a16:creationId xmlns:a16="http://schemas.microsoft.com/office/drawing/2014/main" id="{C8C1C0D4-C36E-4251-A97F-436AFA3797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0" name="Freeform 21">
              <a:extLst>
                <a:ext uri="{FF2B5EF4-FFF2-40B4-BE49-F238E27FC236}">
                  <a16:creationId xmlns:a16="http://schemas.microsoft.com/office/drawing/2014/main" id="{550D7341-7849-4B72-A2D7-68B7161D43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1" name="Freeform 22">
              <a:extLst>
                <a:ext uri="{FF2B5EF4-FFF2-40B4-BE49-F238E27FC236}">
                  <a16:creationId xmlns:a16="http://schemas.microsoft.com/office/drawing/2014/main" id="{C9E742C7-3FF2-4931-B087-46AAA6C33E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2" name="Freeform 23">
              <a:extLst>
                <a:ext uri="{FF2B5EF4-FFF2-40B4-BE49-F238E27FC236}">
                  <a16:creationId xmlns:a16="http://schemas.microsoft.com/office/drawing/2014/main" id="{424AF1DB-9264-4B94-9F0D-EF37F12D47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3" name="Freeform 24">
              <a:extLst>
                <a:ext uri="{FF2B5EF4-FFF2-40B4-BE49-F238E27FC236}">
                  <a16:creationId xmlns:a16="http://schemas.microsoft.com/office/drawing/2014/main" id="{766E43D2-CF93-4468-9B12-FFB234513D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4" name="Freeform 25">
              <a:extLst>
                <a:ext uri="{FF2B5EF4-FFF2-40B4-BE49-F238E27FC236}">
                  <a16:creationId xmlns:a16="http://schemas.microsoft.com/office/drawing/2014/main" id="{AC24EC38-E0E5-4A4E-A64D-359DD4A559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5" name="Freeform 26">
              <a:extLst>
                <a:ext uri="{FF2B5EF4-FFF2-40B4-BE49-F238E27FC236}">
                  <a16:creationId xmlns:a16="http://schemas.microsoft.com/office/drawing/2014/main" id="{338D8FE1-6073-44CF-857C-9273A16075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6" name="Freeform 27">
              <a:extLst>
                <a:ext uri="{FF2B5EF4-FFF2-40B4-BE49-F238E27FC236}">
                  <a16:creationId xmlns:a16="http://schemas.microsoft.com/office/drawing/2014/main" id="{39BAF819-1ABF-4754-B2E6-8C023A3B94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7" name="Freeform 28">
              <a:extLst>
                <a:ext uri="{FF2B5EF4-FFF2-40B4-BE49-F238E27FC236}">
                  <a16:creationId xmlns:a16="http://schemas.microsoft.com/office/drawing/2014/main" id="{2B5FE77A-C8CA-4E0E-BA89-53BA982E6A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8" name="Freeform 29">
              <a:extLst>
                <a:ext uri="{FF2B5EF4-FFF2-40B4-BE49-F238E27FC236}">
                  <a16:creationId xmlns:a16="http://schemas.microsoft.com/office/drawing/2014/main" id="{264169FF-BB01-4F56-812A-738BE4AAC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9" name="Freeform 30">
              <a:extLst>
                <a:ext uri="{FF2B5EF4-FFF2-40B4-BE49-F238E27FC236}">
                  <a16:creationId xmlns:a16="http://schemas.microsoft.com/office/drawing/2014/main" id="{831BA8DD-49DA-443B-AD7A-1680CD287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0" name="Freeform 31">
              <a:extLst>
                <a:ext uri="{FF2B5EF4-FFF2-40B4-BE49-F238E27FC236}">
                  <a16:creationId xmlns:a16="http://schemas.microsoft.com/office/drawing/2014/main" id="{15B5FD47-B408-4DD0-BA9C-76C3F6814F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1" name="Freeform 32">
              <a:extLst>
                <a:ext uri="{FF2B5EF4-FFF2-40B4-BE49-F238E27FC236}">
                  <a16:creationId xmlns:a16="http://schemas.microsoft.com/office/drawing/2014/main" id="{2432FB6B-FBB2-438F-A3BC-0392CA9448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2" name="Rectangle 33">
              <a:extLst>
                <a:ext uri="{FF2B5EF4-FFF2-40B4-BE49-F238E27FC236}">
                  <a16:creationId xmlns:a16="http://schemas.microsoft.com/office/drawing/2014/main" id="{A9E1CA69-4810-4E1D-A227-EA4EF0151F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3" name="Freeform 34">
              <a:extLst>
                <a:ext uri="{FF2B5EF4-FFF2-40B4-BE49-F238E27FC236}">
                  <a16:creationId xmlns:a16="http://schemas.microsoft.com/office/drawing/2014/main" id="{978653C5-EFDF-4617-9A6A-E810A9C22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4" name="Freeform 35">
              <a:extLst>
                <a:ext uri="{FF2B5EF4-FFF2-40B4-BE49-F238E27FC236}">
                  <a16:creationId xmlns:a16="http://schemas.microsoft.com/office/drawing/2014/main" id="{F1B9F231-1E6A-4122-81B0-043E2A5F55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5" name="Freeform 36">
              <a:extLst>
                <a:ext uri="{FF2B5EF4-FFF2-40B4-BE49-F238E27FC236}">
                  <a16:creationId xmlns:a16="http://schemas.microsoft.com/office/drawing/2014/main" id="{DF2B6BD0-0057-43BC-8681-9FAC9FC535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6" name="Freeform 37">
              <a:extLst>
                <a:ext uri="{FF2B5EF4-FFF2-40B4-BE49-F238E27FC236}">
                  <a16:creationId xmlns:a16="http://schemas.microsoft.com/office/drawing/2014/main" id="{6D7D7117-2276-4EB9-882B-A44A2DB066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7" name="Freeform 38">
              <a:extLst>
                <a:ext uri="{FF2B5EF4-FFF2-40B4-BE49-F238E27FC236}">
                  <a16:creationId xmlns:a16="http://schemas.microsoft.com/office/drawing/2014/main" id="{98AD68EB-6444-4B28-8F06-C0B6111ACF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8" name="Freeform 39">
              <a:extLst>
                <a:ext uri="{FF2B5EF4-FFF2-40B4-BE49-F238E27FC236}">
                  <a16:creationId xmlns:a16="http://schemas.microsoft.com/office/drawing/2014/main" id="{438FA125-C459-48A2-913F-F5D04E160E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9" name="Freeform 40">
              <a:extLst>
                <a:ext uri="{FF2B5EF4-FFF2-40B4-BE49-F238E27FC236}">
                  <a16:creationId xmlns:a16="http://schemas.microsoft.com/office/drawing/2014/main" id="{18E796D1-6480-436F-947D-550CCE516E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0" name="Freeform 41">
              <a:extLst>
                <a:ext uri="{FF2B5EF4-FFF2-40B4-BE49-F238E27FC236}">
                  <a16:creationId xmlns:a16="http://schemas.microsoft.com/office/drawing/2014/main" id="{4549B300-4F89-4E35-B5E7-53E3C6A54B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1" name="Freeform 42">
              <a:extLst>
                <a:ext uri="{FF2B5EF4-FFF2-40B4-BE49-F238E27FC236}">
                  <a16:creationId xmlns:a16="http://schemas.microsoft.com/office/drawing/2014/main" id="{D8DA6C40-62DD-4FB3-8D06-5A599E3823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2" name="Freeform 43">
              <a:extLst>
                <a:ext uri="{FF2B5EF4-FFF2-40B4-BE49-F238E27FC236}">
                  <a16:creationId xmlns:a16="http://schemas.microsoft.com/office/drawing/2014/main" id="{28EE2B35-9D3D-4925-8DA9-9DF0E40BC4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3" name="Freeform 44">
              <a:extLst>
                <a:ext uri="{FF2B5EF4-FFF2-40B4-BE49-F238E27FC236}">
                  <a16:creationId xmlns:a16="http://schemas.microsoft.com/office/drawing/2014/main" id="{9DB82611-4043-4758-81EC-2239619803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4" name="Rectangle 45">
              <a:extLst>
                <a:ext uri="{FF2B5EF4-FFF2-40B4-BE49-F238E27FC236}">
                  <a16:creationId xmlns:a16="http://schemas.microsoft.com/office/drawing/2014/main" id="{A8210AB3-0776-4F74-9227-5E448D1AFA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35" name="Freeform 46">
              <a:extLst>
                <a:ext uri="{FF2B5EF4-FFF2-40B4-BE49-F238E27FC236}">
                  <a16:creationId xmlns:a16="http://schemas.microsoft.com/office/drawing/2014/main" id="{002C10AB-E300-481E-AFA5-410481B163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6" name="Freeform 47">
              <a:extLst>
                <a:ext uri="{FF2B5EF4-FFF2-40B4-BE49-F238E27FC236}">
                  <a16:creationId xmlns:a16="http://schemas.microsoft.com/office/drawing/2014/main" id="{11F47C5E-0453-4EF5-B969-A8263DC6AF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7" name="Freeform 48">
              <a:extLst>
                <a:ext uri="{FF2B5EF4-FFF2-40B4-BE49-F238E27FC236}">
                  <a16:creationId xmlns:a16="http://schemas.microsoft.com/office/drawing/2014/main" id="{D0CFDC87-55E8-40E1-BD98-4E1EA2C095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8" name="Freeform 49">
              <a:extLst>
                <a:ext uri="{FF2B5EF4-FFF2-40B4-BE49-F238E27FC236}">
                  <a16:creationId xmlns:a16="http://schemas.microsoft.com/office/drawing/2014/main" id="{C1151505-8A7F-41D8-AE03-AD172E38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9" name="Freeform 50">
              <a:extLst>
                <a:ext uri="{FF2B5EF4-FFF2-40B4-BE49-F238E27FC236}">
                  <a16:creationId xmlns:a16="http://schemas.microsoft.com/office/drawing/2014/main" id="{918DAD20-1F9F-41A7-B9D0-EE92F9B32D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0" name="Freeform 51">
              <a:extLst>
                <a:ext uri="{FF2B5EF4-FFF2-40B4-BE49-F238E27FC236}">
                  <a16:creationId xmlns:a16="http://schemas.microsoft.com/office/drawing/2014/main" id="{D303B51B-ADCC-43C9-AE4F-0168CFA637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1" name="Freeform 52">
              <a:extLst>
                <a:ext uri="{FF2B5EF4-FFF2-40B4-BE49-F238E27FC236}">
                  <a16:creationId xmlns:a16="http://schemas.microsoft.com/office/drawing/2014/main" id="{5621B409-0B0A-4827-81F9-684C335EE1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2" name="Freeform 53">
              <a:extLst>
                <a:ext uri="{FF2B5EF4-FFF2-40B4-BE49-F238E27FC236}">
                  <a16:creationId xmlns:a16="http://schemas.microsoft.com/office/drawing/2014/main" id="{FCA6910E-A4EC-464B-B285-5F1E40AEFF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3" name="Freeform 54">
              <a:extLst>
                <a:ext uri="{FF2B5EF4-FFF2-40B4-BE49-F238E27FC236}">
                  <a16:creationId xmlns:a16="http://schemas.microsoft.com/office/drawing/2014/main" id="{7D0C75DF-4953-4E72-B34A-2F8BD05235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4" name="Freeform 55">
              <a:extLst>
                <a:ext uri="{FF2B5EF4-FFF2-40B4-BE49-F238E27FC236}">
                  <a16:creationId xmlns:a16="http://schemas.microsoft.com/office/drawing/2014/main" id="{998A65EA-C434-41FF-B792-2BDC115019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5" name="Freeform 56">
              <a:extLst>
                <a:ext uri="{FF2B5EF4-FFF2-40B4-BE49-F238E27FC236}">
                  <a16:creationId xmlns:a16="http://schemas.microsoft.com/office/drawing/2014/main" id="{3A6D2AE4-7ABD-4946-BE69-5FD3C1A1D6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6" name="Freeform 57">
              <a:extLst>
                <a:ext uri="{FF2B5EF4-FFF2-40B4-BE49-F238E27FC236}">
                  <a16:creationId xmlns:a16="http://schemas.microsoft.com/office/drawing/2014/main" id="{833A81DC-8A3A-4141-A713-A2FE1C572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7" name="Freeform 58">
              <a:extLst>
                <a:ext uri="{FF2B5EF4-FFF2-40B4-BE49-F238E27FC236}">
                  <a16:creationId xmlns:a16="http://schemas.microsoft.com/office/drawing/2014/main" id="{47BB7FFD-57DB-41BD-8D42-9FB58174B1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249" name="Picture 2">
            <a:extLst>
              <a:ext uri="{FF2B5EF4-FFF2-40B4-BE49-F238E27FC236}">
                <a16:creationId xmlns:a16="http://schemas.microsoft.com/office/drawing/2014/main" id="{3631D3C9-4C1D-4B3A-A737-E6E7800424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" y="-3747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216EAF0-1B0E-1747-A9FE-83429A952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7397" y="1113282"/>
            <a:ext cx="3489569" cy="23966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>
                <a:solidFill>
                  <a:srgbClr val="FFFFFF"/>
                </a:solidFill>
              </a:rPr>
              <a:t>Efficient Mining of Partial Periodic Patterns in Time Series Database (HAN et al 1999)</a:t>
            </a:r>
          </a:p>
        </p:txBody>
      </p:sp>
      <p:sp useBgFill="1">
        <p:nvSpPr>
          <p:cNvPr id="251" name="Round Diagonal Corner Rectangle 6">
            <a:extLst>
              <a:ext uri="{FF2B5EF4-FFF2-40B4-BE49-F238E27FC236}">
                <a16:creationId xmlns:a16="http://schemas.microsoft.com/office/drawing/2014/main" id="{5B986EF0-8540-483D-9DDE-1F168FAAC7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A6A31798-D0C2-874E-B328-DDBD20CC31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8988" y="1484573"/>
            <a:ext cx="6112382" cy="3881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2072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>
            <a:extLst>
              <a:ext uri="{FF2B5EF4-FFF2-40B4-BE49-F238E27FC236}">
                <a16:creationId xmlns:a16="http://schemas.microsoft.com/office/drawing/2014/main" id="{9EB19A0D-88ED-4EC7-B012-FDA45662F2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039C885C-7507-48BC-8DA5-9B9A8A3B29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5" name="Rectangle 5">
              <a:extLst>
                <a:ext uri="{FF2B5EF4-FFF2-40B4-BE49-F238E27FC236}">
                  <a16:creationId xmlns:a16="http://schemas.microsoft.com/office/drawing/2014/main" id="{80315E80-D09C-4AAC-A1AA-6416ADD0A7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464D5536-A035-4505-AF73-4F7CAE4882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81218E36-F40D-459F-A201-0A62E0FA57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Rectangle 8">
              <a:extLst>
                <a:ext uri="{FF2B5EF4-FFF2-40B4-BE49-F238E27FC236}">
                  <a16:creationId xmlns:a16="http://schemas.microsoft.com/office/drawing/2014/main" id="{5B53825A-3A84-4E26-A19D-A61548B6A5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AD90489C-7868-4D44-828E-5BD078E107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98ED0810-C456-43E0-A430-4BF3E84BB3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E5A0D863-274E-498B-A757-EE462B7CF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2">
              <a:extLst>
                <a:ext uri="{FF2B5EF4-FFF2-40B4-BE49-F238E27FC236}">
                  <a16:creationId xmlns:a16="http://schemas.microsoft.com/office/drawing/2014/main" id="{B7819E45-002E-4BE7-9D91-AF82D37762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3">
              <a:extLst>
                <a:ext uri="{FF2B5EF4-FFF2-40B4-BE49-F238E27FC236}">
                  <a16:creationId xmlns:a16="http://schemas.microsoft.com/office/drawing/2014/main" id="{8B2A702D-53E8-4674-87E0-CA1F7E5627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4">
              <a:extLst>
                <a:ext uri="{FF2B5EF4-FFF2-40B4-BE49-F238E27FC236}">
                  <a16:creationId xmlns:a16="http://schemas.microsoft.com/office/drawing/2014/main" id="{451CEEF2-55A9-4CDF-BB69-2D07031F0D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5">
              <a:extLst>
                <a:ext uri="{FF2B5EF4-FFF2-40B4-BE49-F238E27FC236}">
                  <a16:creationId xmlns:a16="http://schemas.microsoft.com/office/drawing/2014/main" id="{DCEC5350-68CD-460C-999B-A6055EA506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6">
              <a:extLst>
                <a:ext uri="{FF2B5EF4-FFF2-40B4-BE49-F238E27FC236}">
                  <a16:creationId xmlns:a16="http://schemas.microsoft.com/office/drawing/2014/main" id="{26945734-B592-423F-BCF3-8ED9227467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7">
              <a:extLst>
                <a:ext uri="{FF2B5EF4-FFF2-40B4-BE49-F238E27FC236}">
                  <a16:creationId xmlns:a16="http://schemas.microsoft.com/office/drawing/2014/main" id="{D6FF6791-D332-4D35-90E0-42011DF40C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8">
              <a:extLst>
                <a:ext uri="{FF2B5EF4-FFF2-40B4-BE49-F238E27FC236}">
                  <a16:creationId xmlns:a16="http://schemas.microsoft.com/office/drawing/2014/main" id="{B1ED9C0C-0AD0-4F60-BB85-02B00AFE76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9">
              <a:extLst>
                <a:ext uri="{FF2B5EF4-FFF2-40B4-BE49-F238E27FC236}">
                  <a16:creationId xmlns:a16="http://schemas.microsoft.com/office/drawing/2014/main" id="{E202B26B-3FB3-4127-9295-F6E24A75ED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0">
              <a:extLst>
                <a:ext uri="{FF2B5EF4-FFF2-40B4-BE49-F238E27FC236}">
                  <a16:creationId xmlns:a16="http://schemas.microsoft.com/office/drawing/2014/main" id="{A9B0C70B-3686-4190-8592-736E11AB4D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1">
              <a:extLst>
                <a:ext uri="{FF2B5EF4-FFF2-40B4-BE49-F238E27FC236}">
                  <a16:creationId xmlns:a16="http://schemas.microsoft.com/office/drawing/2014/main" id="{3DCD01FB-20E8-42C3-AFE9-DFD3F426A1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2">
              <a:extLst>
                <a:ext uri="{FF2B5EF4-FFF2-40B4-BE49-F238E27FC236}">
                  <a16:creationId xmlns:a16="http://schemas.microsoft.com/office/drawing/2014/main" id="{E18D3AEB-E104-4243-893A-880F9A3C45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3">
              <a:extLst>
                <a:ext uri="{FF2B5EF4-FFF2-40B4-BE49-F238E27FC236}">
                  <a16:creationId xmlns:a16="http://schemas.microsoft.com/office/drawing/2014/main" id="{25B79020-576E-46E2-BDDD-3D93C9DD53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4">
              <a:extLst>
                <a:ext uri="{FF2B5EF4-FFF2-40B4-BE49-F238E27FC236}">
                  <a16:creationId xmlns:a16="http://schemas.microsoft.com/office/drawing/2014/main" id="{F9BE123C-99CB-4F9F-B6AD-D78B410111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5">
              <a:extLst>
                <a:ext uri="{FF2B5EF4-FFF2-40B4-BE49-F238E27FC236}">
                  <a16:creationId xmlns:a16="http://schemas.microsoft.com/office/drawing/2014/main" id="{2652409A-0FBC-471C-8070-735AA2D18C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6">
              <a:extLst>
                <a:ext uri="{FF2B5EF4-FFF2-40B4-BE49-F238E27FC236}">
                  <a16:creationId xmlns:a16="http://schemas.microsoft.com/office/drawing/2014/main" id="{A7B0AC30-BECB-435E-B184-5893DAF4CF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7">
              <a:extLst>
                <a:ext uri="{FF2B5EF4-FFF2-40B4-BE49-F238E27FC236}">
                  <a16:creationId xmlns:a16="http://schemas.microsoft.com/office/drawing/2014/main" id="{209F3AA3-0D92-49EA-8E9E-E851935910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8">
              <a:extLst>
                <a:ext uri="{FF2B5EF4-FFF2-40B4-BE49-F238E27FC236}">
                  <a16:creationId xmlns:a16="http://schemas.microsoft.com/office/drawing/2014/main" id="{96C003E9-8BC2-48CC-ABF7-540233FDB0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9">
              <a:extLst>
                <a:ext uri="{FF2B5EF4-FFF2-40B4-BE49-F238E27FC236}">
                  <a16:creationId xmlns:a16="http://schemas.microsoft.com/office/drawing/2014/main" id="{13BDD8BA-D378-486C-AAC9-F4BC3E8560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0">
              <a:extLst>
                <a:ext uri="{FF2B5EF4-FFF2-40B4-BE49-F238E27FC236}">
                  <a16:creationId xmlns:a16="http://schemas.microsoft.com/office/drawing/2014/main" id="{04C38930-9B92-429B-915A-D0198D6ACD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1">
              <a:extLst>
                <a:ext uri="{FF2B5EF4-FFF2-40B4-BE49-F238E27FC236}">
                  <a16:creationId xmlns:a16="http://schemas.microsoft.com/office/drawing/2014/main" id="{32660743-42C8-4FFB-A77B-66678E1E1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6B242301-66B7-4876-B23A-1B97410A55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Rectangle 33">
              <a:extLst>
                <a:ext uri="{FF2B5EF4-FFF2-40B4-BE49-F238E27FC236}">
                  <a16:creationId xmlns:a16="http://schemas.microsoft.com/office/drawing/2014/main" id="{B05C5127-C481-4571-9E17-90305CA0A9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BC0F1F06-EBE2-4919-A902-A503E384D2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2B2E1C8D-A953-4AED-8346-C34CFE3BE3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8F150D6E-EB09-41AD-93BE-BF543BE365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AE3633FE-8FF6-4FC3-8422-483E7FAEDE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D233BC09-3785-4EA9-A80F-699EABFCD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DEFAAC70-9A33-41C4-9960-80B056E47F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FE1B6380-FA49-4E35-B2EB-BC1D322A0A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1">
              <a:extLst>
                <a:ext uri="{FF2B5EF4-FFF2-40B4-BE49-F238E27FC236}">
                  <a16:creationId xmlns:a16="http://schemas.microsoft.com/office/drawing/2014/main" id="{F578AFE9-69B9-4FE3-A349-4640D49A58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2">
              <a:extLst>
                <a:ext uri="{FF2B5EF4-FFF2-40B4-BE49-F238E27FC236}">
                  <a16:creationId xmlns:a16="http://schemas.microsoft.com/office/drawing/2014/main" id="{49C01CF4-73AC-40B8-8AA5-60072CBB34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3">
              <a:extLst>
                <a:ext uri="{FF2B5EF4-FFF2-40B4-BE49-F238E27FC236}">
                  <a16:creationId xmlns:a16="http://schemas.microsoft.com/office/drawing/2014/main" id="{B4DA1C3D-282A-4010-9263-E2F62D7954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4">
              <a:extLst>
                <a:ext uri="{FF2B5EF4-FFF2-40B4-BE49-F238E27FC236}">
                  <a16:creationId xmlns:a16="http://schemas.microsoft.com/office/drawing/2014/main" id="{52475A43-7A28-4A0F-BA58-C070BB882B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Rectangle 45">
              <a:extLst>
                <a:ext uri="{FF2B5EF4-FFF2-40B4-BE49-F238E27FC236}">
                  <a16:creationId xmlns:a16="http://schemas.microsoft.com/office/drawing/2014/main" id="{0C7241CC-AC61-4580-A46E-C217B329EB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6" name="Freeform 46">
              <a:extLst>
                <a:ext uri="{FF2B5EF4-FFF2-40B4-BE49-F238E27FC236}">
                  <a16:creationId xmlns:a16="http://schemas.microsoft.com/office/drawing/2014/main" id="{584FF8AA-E75D-483B-A344-7022541CF8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7">
              <a:extLst>
                <a:ext uri="{FF2B5EF4-FFF2-40B4-BE49-F238E27FC236}">
                  <a16:creationId xmlns:a16="http://schemas.microsoft.com/office/drawing/2014/main" id="{AFF0ABD2-8247-432E-9F13-CCB7D0E620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48">
              <a:extLst>
                <a:ext uri="{FF2B5EF4-FFF2-40B4-BE49-F238E27FC236}">
                  <a16:creationId xmlns:a16="http://schemas.microsoft.com/office/drawing/2014/main" id="{8779D639-A8BE-46A3-BF82-B0498C363B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49">
              <a:extLst>
                <a:ext uri="{FF2B5EF4-FFF2-40B4-BE49-F238E27FC236}">
                  <a16:creationId xmlns:a16="http://schemas.microsoft.com/office/drawing/2014/main" id="{62C75AD3-B601-4AB8-A449-C0375B263A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0">
              <a:extLst>
                <a:ext uri="{FF2B5EF4-FFF2-40B4-BE49-F238E27FC236}">
                  <a16:creationId xmlns:a16="http://schemas.microsoft.com/office/drawing/2014/main" id="{7CEBAD4A-BB32-451F-B1E1-48D6F52EBD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1">
              <a:extLst>
                <a:ext uri="{FF2B5EF4-FFF2-40B4-BE49-F238E27FC236}">
                  <a16:creationId xmlns:a16="http://schemas.microsoft.com/office/drawing/2014/main" id="{9EA19F7F-29F8-4DF4-AB9B-C4D507FA7C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2">
              <a:extLst>
                <a:ext uri="{FF2B5EF4-FFF2-40B4-BE49-F238E27FC236}">
                  <a16:creationId xmlns:a16="http://schemas.microsoft.com/office/drawing/2014/main" id="{9A6E14CB-BA29-40ED-B9E1-9AF554AFDE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3">
              <a:extLst>
                <a:ext uri="{FF2B5EF4-FFF2-40B4-BE49-F238E27FC236}">
                  <a16:creationId xmlns:a16="http://schemas.microsoft.com/office/drawing/2014/main" id="{384A67CA-9AF3-4473-9BC7-2C48C43261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4">
              <a:extLst>
                <a:ext uri="{FF2B5EF4-FFF2-40B4-BE49-F238E27FC236}">
                  <a16:creationId xmlns:a16="http://schemas.microsoft.com/office/drawing/2014/main" id="{9DE1AF00-9D03-4DFB-B862-C866596289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5">
              <a:extLst>
                <a:ext uri="{FF2B5EF4-FFF2-40B4-BE49-F238E27FC236}">
                  <a16:creationId xmlns:a16="http://schemas.microsoft.com/office/drawing/2014/main" id="{03D15E32-C507-4B36-B9AB-BD0A1AEBDE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6">
              <a:extLst>
                <a:ext uri="{FF2B5EF4-FFF2-40B4-BE49-F238E27FC236}">
                  <a16:creationId xmlns:a16="http://schemas.microsoft.com/office/drawing/2014/main" id="{978B3024-1C05-4858-A919-0ABF75EF71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7">
              <a:extLst>
                <a:ext uri="{FF2B5EF4-FFF2-40B4-BE49-F238E27FC236}">
                  <a16:creationId xmlns:a16="http://schemas.microsoft.com/office/drawing/2014/main" id="{04B0C1D6-8B63-4D35-83C5-5D4331190A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58">
              <a:extLst>
                <a:ext uri="{FF2B5EF4-FFF2-40B4-BE49-F238E27FC236}">
                  <a16:creationId xmlns:a16="http://schemas.microsoft.com/office/drawing/2014/main" id="{C0409678-BF82-43B2-8F95-46A5A0E186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C6E6B69-B714-1C4D-883F-DA080FBEEC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7233" y="4539573"/>
            <a:ext cx="8957534" cy="118283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600"/>
              <a:t>An Energy-efficient Querying Framework In SensorNetworks For Detecting Node Similarities (TULONE et al 2006)</a:t>
            </a:r>
          </a:p>
        </p:txBody>
      </p:sp>
      <p:sp>
        <p:nvSpPr>
          <p:cNvPr id="70" name="Round Diagonal Corner Rectangle 6">
            <a:extLst>
              <a:ext uri="{FF2B5EF4-FFF2-40B4-BE49-F238E27FC236}">
                <a16:creationId xmlns:a16="http://schemas.microsoft.com/office/drawing/2014/main" id="{9CE97880-B96A-4BF9-BFFB-34DAA44F88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974" y="639965"/>
            <a:ext cx="10879991" cy="3598548"/>
          </a:xfrm>
          <a:prstGeom prst="round2DiagRect">
            <a:avLst>
              <a:gd name="adj1" fmla="val 9529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E6EA7C4B-0288-A346-B966-03D4FBB8E9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3485" y="951493"/>
            <a:ext cx="3851771" cy="2975493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894E18D1-C115-E64C-A075-31345F0227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8832" y="1005885"/>
            <a:ext cx="5051472" cy="2866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9075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9ACD3AF8-B16E-4174-8C1A-41F683C4A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FF5EAD09-B81D-415F-8BCF-73C81AE05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0" name="Rectangle 5">
              <a:extLst>
                <a:ext uri="{FF2B5EF4-FFF2-40B4-BE49-F238E27FC236}">
                  <a16:creationId xmlns:a16="http://schemas.microsoft.com/office/drawing/2014/main" id="{CFB79010-8ED4-49EF-AFD2-F4D8C80B6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4649B869-006E-42B5-9DDC-21049B130E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443096BD-333F-48B6-8220-D1F9793E40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" name="Rectangle 8">
              <a:extLst>
                <a:ext uri="{FF2B5EF4-FFF2-40B4-BE49-F238E27FC236}">
                  <a16:creationId xmlns:a16="http://schemas.microsoft.com/office/drawing/2014/main" id="{1A45BB9A-7E84-4B9B-923A-270A97F852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D7D7C768-2F76-4DE2-A807-1B9FFF816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1870B32E-EE42-470E-B543-CA55AEC8CA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EEF09120-11AA-4DB5-98A8-EC4923002C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39CC463D-589C-461C-A234-0460EB06B8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3">
              <a:extLst>
                <a:ext uri="{FF2B5EF4-FFF2-40B4-BE49-F238E27FC236}">
                  <a16:creationId xmlns:a16="http://schemas.microsoft.com/office/drawing/2014/main" id="{B6516153-269A-421E-A021-CB3F3C5E1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4">
              <a:extLst>
                <a:ext uri="{FF2B5EF4-FFF2-40B4-BE49-F238E27FC236}">
                  <a16:creationId xmlns:a16="http://schemas.microsoft.com/office/drawing/2014/main" id="{45E14300-6C4A-4F77-915F-F3B25B0237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5">
              <a:extLst>
                <a:ext uri="{FF2B5EF4-FFF2-40B4-BE49-F238E27FC236}">
                  <a16:creationId xmlns:a16="http://schemas.microsoft.com/office/drawing/2014/main" id="{993E312A-E6A6-4B52-ADE6-618ADC89BA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6">
              <a:extLst>
                <a:ext uri="{FF2B5EF4-FFF2-40B4-BE49-F238E27FC236}">
                  <a16:creationId xmlns:a16="http://schemas.microsoft.com/office/drawing/2014/main" id="{2F0F3026-2480-472B-8C52-36812C81E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7">
              <a:extLst>
                <a:ext uri="{FF2B5EF4-FFF2-40B4-BE49-F238E27FC236}">
                  <a16:creationId xmlns:a16="http://schemas.microsoft.com/office/drawing/2014/main" id="{34E1C992-559D-4827-9F30-31A3CA7A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8">
              <a:extLst>
                <a:ext uri="{FF2B5EF4-FFF2-40B4-BE49-F238E27FC236}">
                  <a16:creationId xmlns:a16="http://schemas.microsoft.com/office/drawing/2014/main" id="{D9F2FB98-F443-498F-AAD9-694582568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9">
              <a:extLst>
                <a:ext uri="{FF2B5EF4-FFF2-40B4-BE49-F238E27FC236}">
                  <a16:creationId xmlns:a16="http://schemas.microsoft.com/office/drawing/2014/main" id="{75DBF6EC-ED50-43E4-8A8B-64CE86A88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20">
              <a:extLst>
                <a:ext uri="{FF2B5EF4-FFF2-40B4-BE49-F238E27FC236}">
                  <a16:creationId xmlns:a16="http://schemas.microsoft.com/office/drawing/2014/main" id="{FD854F40-AC43-4F21-9C62-2CE35CFD2B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21">
              <a:extLst>
                <a:ext uri="{FF2B5EF4-FFF2-40B4-BE49-F238E27FC236}">
                  <a16:creationId xmlns:a16="http://schemas.microsoft.com/office/drawing/2014/main" id="{62CCB560-494A-4F74-9DE4-068806A89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2">
              <a:extLst>
                <a:ext uri="{FF2B5EF4-FFF2-40B4-BE49-F238E27FC236}">
                  <a16:creationId xmlns:a16="http://schemas.microsoft.com/office/drawing/2014/main" id="{6F9A05F2-B5D2-4D8A-9A78-14E45C13F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3">
              <a:extLst>
                <a:ext uri="{FF2B5EF4-FFF2-40B4-BE49-F238E27FC236}">
                  <a16:creationId xmlns:a16="http://schemas.microsoft.com/office/drawing/2014/main" id="{A6373189-19BB-4BEC-84A3-432253E05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4">
              <a:extLst>
                <a:ext uri="{FF2B5EF4-FFF2-40B4-BE49-F238E27FC236}">
                  <a16:creationId xmlns:a16="http://schemas.microsoft.com/office/drawing/2014/main" id="{71AB3122-947A-44DB-B190-A2601C6C9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5">
              <a:extLst>
                <a:ext uri="{FF2B5EF4-FFF2-40B4-BE49-F238E27FC236}">
                  <a16:creationId xmlns:a16="http://schemas.microsoft.com/office/drawing/2014/main" id="{74B4109D-3AFC-4D44-87B1-0CDED3E63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6">
              <a:extLst>
                <a:ext uri="{FF2B5EF4-FFF2-40B4-BE49-F238E27FC236}">
                  <a16:creationId xmlns:a16="http://schemas.microsoft.com/office/drawing/2014/main" id="{44AAD39F-F7C9-4D00-95E0-0465B4E85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7">
              <a:extLst>
                <a:ext uri="{FF2B5EF4-FFF2-40B4-BE49-F238E27FC236}">
                  <a16:creationId xmlns:a16="http://schemas.microsoft.com/office/drawing/2014/main" id="{C1DCAB8D-6EF6-4A84-8D0C-AA9226DEC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8">
              <a:extLst>
                <a:ext uri="{FF2B5EF4-FFF2-40B4-BE49-F238E27FC236}">
                  <a16:creationId xmlns:a16="http://schemas.microsoft.com/office/drawing/2014/main" id="{C407F97F-83CF-4703-B9E0-6335530E32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9">
              <a:extLst>
                <a:ext uri="{FF2B5EF4-FFF2-40B4-BE49-F238E27FC236}">
                  <a16:creationId xmlns:a16="http://schemas.microsoft.com/office/drawing/2014/main" id="{0D8D2363-5D84-4CFF-89AA-3C93C859DB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30">
              <a:extLst>
                <a:ext uri="{FF2B5EF4-FFF2-40B4-BE49-F238E27FC236}">
                  <a16:creationId xmlns:a16="http://schemas.microsoft.com/office/drawing/2014/main" id="{0435A35C-AC99-4E12-8CB0-9C640DAA94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31">
              <a:extLst>
                <a:ext uri="{FF2B5EF4-FFF2-40B4-BE49-F238E27FC236}">
                  <a16:creationId xmlns:a16="http://schemas.microsoft.com/office/drawing/2014/main" id="{F20392CF-2256-4527-836B-2E6F88596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2">
              <a:extLst>
                <a:ext uri="{FF2B5EF4-FFF2-40B4-BE49-F238E27FC236}">
                  <a16:creationId xmlns:a16="http://schemas.microsoft.com/office/drawing/2014/main" id="{C52C3AD3-122C-4010-9C55-B0247F8CC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Rectangle 33">
              <a:extLst>
                <a:ext uri="{FF2B5EF4-FFF2-40B4-BE49-F238E27FC236}">
                  <a16:creationId xmlns:a16="http://schemas.microsoft.com/office/drawing/2014/main" id="{EFCB53ED-09C0-4AD7-9BBC-366833D5FE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9" name="Freeform 34">
              <a:extLst>
                <a:ext uri="{FF2B5EF4-FFF2-40B4-BE49-F238E27FC236}">
                  <a16:creationId xmlns:a16="http://schemas.microsoft.com/office/drawing/2014/main" id="{6F309F52-BFCF-47D9-8089-BC049540DB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5">
              <a:extLst>
                <a:ext uri="{FF2B5EF4-FFF2-40B4-BE49-F238E27FC236}">
                  <a16:creationId xmlns:a16="http://schemas.microsoft.com/office/drawing/2014/main" id="{5F9AE85F-C7AA-4761-B468-2E100829BC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6">
              <a:extLst>
                <a:ext uri="{FF2B5EF4-FFF2-40B4-BE49-F238E27FC236}">
                  <a16:creationId xmlns:a16="http://schemas.microsoft.com/office/drawing/2014/main" id="{2C81C778-91E5-4AE9-AACB-8566E7A28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7">
              <a:extLst>
                <a:ext uri="{FF2B5EF4-FFF2-40B4-BE49-F238E27FC236}">
                  <a16:creationId xmlns:a16="http://schemas.microsoft.com/office/drawing/2014/main" id="{6C56E0B4-58A0-4B2B-BD56-54121BB8DB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8">
              <a:extLst>
                <a:ext uri="{FF2B5EF4-FFF2-40B4-BE49-F238E27FC236}">
                  <a16:creationId xmlns:a16="http://schemas.microsoft.com/office/drawing/2014/main" id="{88A29CFE-13A6-4509-946F-5C074F856E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9">
              <a:extLst>
                <a:ext uri="{FF2B5EF4-FFF2-40B4-BE49-F238E27FC236}">
                  <a16:creationId xmlns:a16="http://schemas.microsoft.com/office/drawing/2014/main" id="{00235A0A-018B-4499-AC16-AF83457BF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40">
              <a:extLst>
                <a:ext uri="{FF2B5EF4-FFF2-40B4-BE49-F238E27FC236}">
                  <a16:creationId xmlns:a16="http://schemas.microsoft.com/office/drawing/2014/main" id="{861DF9B7-50DC-4EBE-8B23-97FE92DBB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41">
              <a:extLst>
                <a:ext uri="{FF2B5EF4-FFF2-40B4-BE49-F238E27FC236}">
                  <a16:creationId xmlns:a16="http://schemas.microsoft.com/office/drawing/2014/main" id="{69673907-73D7-4729-A911-9BD078EC2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2">
              <a:extLst>
                <a:ext uri="{FF2B5EF4-FFF2-40B4-BE49-F238E27FC236}">
                  <a16:creationId xmlns:a16="http://schemas.microsoft.com/office/drawing/2014/main" id="{4DC844D3-8053-4EE7-A286-50157B6FD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3">
              <a:extLst>
                <a:ext uri="{FF2B5EF4-FFF2-40B4-BE49-F238E27FC236}">
                  <a16:creationId xmlns:a16="http://schemas.microsoft.com/office/drawing/2014/main" id="{D67575A0-A45A-4773-874C-16370E3670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4">
              <a:extLst>
                <a:ext uri="{FF2B5EF4-FFF2-40B4-BE49-F238E27FC236}">
                  <a16:creationId xmlns:a16="http://schemas.microsoft.com/office/drawing/2014/main" id="{4327252B-B62B-4DE0-A924-B7F6E40AD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Rectangle 45">
              <a:extLst>
                <a:ext uri="{FF2B5EF4-FFF2-40B4-BE49-F238E27FC236}">
                  <a16:creationId xmlns:a16="http://schemas.microsoft.com/office/drawing/2014/main" id="{778BC6A7-AC19-497B-A7C6-E447B2EBD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1" name="Freeform 46">
              <a:extLst>
                <a:ext uri="{FF2B5EF4-FFF2-40B4-BE49-F238E27FC236}">
                  <a16:creationId xmlns:a16="http://schemas.microsoft.com/office/drawing/2014/main" id="{4E79A87B-BF1F-437A-9FED-BE93025E5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7">
              <a:extLst>
                <a:ext uri="{FF2B5EF4-FFF2-40B4-BE49-F238E27FC236}">
                  <a16:creationId xmlns:a16="http://schemas.microsoft.com/office/drawing/2014/main" id="{DFAAF3CC-B4E0-45C8-AC2D-EF0D6D823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8">
              <a:extLst>
                <a:ext uri="{FF2B5EF4-FFF2-40B4-BE49-F238E27FC236}">
                  <a16:creationId xmlns:a16="http://schemas.microsoft.com/office/drawing/2014/main" id="{A5A12C87-1E4A-4664-B2F4-A1C8B656F9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9">
              <a:extLst>
                <a:ext uri="{FF2B5EF4-FFF2-40B4-BE49-F238E27FC236}">
                  <a16:creationId xmlns:a16="http://schemas.microsoft.com/office/drawing/2014/main" id="{B3AF8230-4630-4505-ADDB-16A9B6B37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50">
              <a:extLst>
                <a:ext uri="{FF2B5EF4-FFF2-40B4-BE49-F238E27FC236}">
                  <a16:creationId xmlns:a16="http://schemas.microsoft.com/office/drawing/2014/main" id="{33F93F6D-724D-42F3-AF1D-3081EAB5D1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51">
              <a:extLst>
                <a:ext uri="{FF2B5EF4-FFF2-40B4-BE49-F238E27FC236}">
                  <a16:creationId xmlns:a16="http://schemas.microsoft.com/office/drawing/2014/main" id="{F5DD7A8F-FB67-4E79-80DB-0FAF3A098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2">
              <a:extLst>
                <a:ext uri="{FF2B5EF4-FFF2-40B4-BE49-F238E27FC236}">
                  <a16:creationId xmlns:a16="http://schemas.microsoft.com/office/drawing/2014/main" id="{7B140A84-E89E-4A80-9DF8-7BCA45F90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3">
              <a:extLst>
                <a:ext uri="{FF2B5EF4-FFF2-40B4-BE49-F238E27FC236}">
                  <a16:creationId xmlns:a16="http://schemas.microsoft.com/office/drawing/2014/main" id="{279E1D6A-EFE2-44C6-A5BF-DFADF0DC9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4">
              <a:extLst>
                <a:ext uri="{FF2B5EF4-FFF2-40B4-BE49-F238E27FC236}">
                  <a16:creationId xmlns:a16="http://schemas.microsoft.com/office/drawing/2014/main" id="{C9FA2204-561F-4ABB-988C-03053820F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5">
              <a:extLst>
                <a:ext uri="{FF2B5EF4-FFF2-40B4-BE49-F238E27FC236}">
                  <a16:creationId xmlns:a16="http://schemas.microsoft.com/office/drawing/2014/main" id="{8BD7D04E-AC0A-424F-BC40-28842DAFFA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6">
              <a:extLst>
                <a:ext uri="{FF2B5EF4-FFF2-40B4-BE49-F238E27FC236}">
                  <a16:creationId xmlns:a16="http://schemas.microsoft.com/office/drawing/2014/main" id="{32B616A2-FE09-47DD-B58C-12EE58B7C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7">
              <a:extLst>
                <a:ext uri="{FF2B5EF4-FFF2-40B4-BE49-F238E27FC236}">
                  <a16:creationId xmlns:a16="http://schemas.microsoft.com/office/drawing/2014/main" id="{08C5EAF5-6064-484E-BA05-80D09D84EA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8">
              <a:extLst>
                <a:ext uri="{FF2B5EF4-FFF2-40B4-BE49-F238E27FC236}">
                  <a16:creationId xmlns:a16="http://schemas.microsoft.com/office/drawing/2014/main" id="{F11D90DF-D275-4725-884C-77E5E01D8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65" name="Rectangle 64">
            <a:extLst>
              <a:ext uri="{FF2B5EF4-FFF2-40B4-BE49-F238E27FC236}">
                <a16:creationId xmlns:a16="http://schemas.microsoft.com/office/drawing/2014/main" id="{61C6D790-69F0-40CA-813A-84D724D1C6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48476"/>
          </a:xfrm>
          <a:prstGeom prst="rect">
            <a:avLst/>
          </a:prstGeom>
          <a:solidFill>
            <a:schemeClr val="bg2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Round Diagonal Corner Rectangle 7">
            <a:extLst>
              <a:ext uri="{FF2B5EF4-FFF2-40B4-BE49-F238E27FC236}">
                <a16:creationId xmlns:a16="http://schemas.microsoft.com/office/drawing/2014/main" id="{F5A78137-DBB7-4A93-98AC-5606814E2D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40673" y="806450"/>
            <a:ext cx="9319476" cy="4502149"/>
          </a:xfrm>
          <a:prstGeom prst="round2DiagRect">
            <a:avLst>
              <a:gd name="adj1" fmla="val 7929"/>
              <a:gd name="adj2" fmla="val 0"/>
            </a:avLst>
          </a:prstGeom>
          <a:solidFill>
            <a:schemeClr val="bg2">
              <a:lumMod val="50000"/>
              <a:alpha val="80000"/>
            </a:schemeClr>
          </a:solidFill>
          <a:ln w="19050" cap="sq">
            <a:solidFill>
              <a:srgbClr val="FFFFFF">
                <a:alpha val="60000"/>
              </a:srgbClr>
            </a:solidFill>
            <a:miter lim="800000"/>
          </a:ln>
          <a:effectLst>
            <a:outerShdw blurRad="88900" dist="38100" dir="5400000" algn="t" rotWithShape="0">
              <a:srgbClr val="092338">
                <a:alpha val="4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4CDD40-B52C-244E-9084-4FA40E18D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5145" y="1125511"/>
            <a:ext cx="7135566" cy="265697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>
                <a:solidFill>
                  <a:srgbClr val="FFFFFF"/>
                </a:solidFill>
              </a:rPr>
              <a:t>Topology and localization</a:t>
            </a:r>
          </a:p>
        </p:txBody>
      </p:sp>
    </p:spTree>
    <p:extLst>
      <p:ext uri="{BB962C8B-B14F-4D97-AF65-F5344CB8AC3E}">
        <p14:creationId xmlns:p14="http://schemas.microsoft.com/office/powerpoint/2010/main" val="37411238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9ACD3AF8-B16E-4174-8C1A-41F683C4A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FF5EAD09-B81D-415F-8BCF-73C81AE05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0" name="Rectangle 5">
              <a:extLst>
                <a:ext uri="{FF2B5EF4-FFF2-40B4-BE49-F238E27FC236}">
                  <a16:creationId xmlns:a16="http://schemas.microsoft.com/office/drawing/2014/main" id="{CFB79010-8ED4-49EF-AFD2-F4D8C80B6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4649B869-006E-42B5-9DDC-21049B130E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443096BD-333F-48B6-8220-D1F9793E40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" name="Rectangle 8">
              <a:extLst>
                <a:ext uri="{FF2B5EF4-FFF2-40B4-BE49-F238E27FC236}">
                  <a16:creationId xmlns:a16="http://schemas.microsoft.com/office/drawing/2014/main" id="{1A45BB9A-7E84-4B9B-923A-270A97F852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D7D7C768-2F76-4DE2-A807-1B9FFF816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1870B32E-EE42-470E-B543-CA55AEC8CA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EEF09120-11AA-4DB5-98A8-EC4923002C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39CC463D-589C-461C-A234-0460EB06B8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3">
              <a:extLst>
                <a:ext uri="{FF2B5EF4-FFF2-40B4-BE49-F238E27FC236}">
                  <a16:creationId xmlns:a16="http://schemas.microsoft.com/office/drawing/2014/main" id="{B6516153-269A-421E-A021-CB3F3C5E1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4">
              <a:extLst>
                <a:ext uri="{FF2B5EF4-FFF2-40B4-BE49-F238E27FC236}">
                  <a16:creationId xmlns:a16="http://schemas.microsoft.com/office/drawing/2014/main" id="{45E14300-6C4A-4F77-915F-F3B25B0237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5">
              <a:extLst>
                <a:ext uri="{FF2B5EF4-FFF2-40B4-BE49-F238E27FC236}">
                  <a16:creationId xmlns:a16="http://schemas.microsoft.com/office/drawing/2014/main" id="{993E312A-E6A6-4B52-ADE6-618ADC89BA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6">
              <a:extLst>
                <a:ext uri="{FF2B5EF4-FFF2-40B4-BE49-F238E27FC236}">
                  <a16:creationId xmlns:a16="http://schemas.microsoft.com/office/drawing/2014/main" id="{2F0F3026-2480-472B-8C52-36812C81E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7">
              <a:extLst>
                <a:ext uri="{FF2B5EF4-FFF2-40B4-BE49-F238E27FC236}">
                  <a16:creationId xmlns:a16="http://schemas.microsoft.com/office/drawing/2014/main" id="{34E1C992-559D-4827-9F30-31A3CA7A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8">
              <a:extLst>
                <a:ext uri="{FF2B5EF4-FFF2-40B4-BE49-F238E27FC236}">
                  <a16:creationId xmlns:a16="http://schemas.microsoft.com/office/drawing/2014/main" id="{D9F2FB98-F443-498F-AAD9-694582568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9">
              <a:extLst>
                <a:ext uri="{FF2B5EF4-FFF2-40B4-BE49-F238E27FC236}">
                  <a16:creationId xmlns:a16="http://schemas.microsoft.com/office/drawing/2014/main" id="{75DBF6EC-ED50-43E4-8A8B-64CE86A88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20">
              <a:extLst>
                <a:ext uri="{FF2B5EF4-FFF2-40B4-BE49-F238E27FC236}">
                  <a16:creationId xmlns:a16="http://schemas.microsoft.com/office/drawing/2014/main" id="{FD854F40-AC43-4F21-9C62-2CE35CFD2B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21">
              <a:extLst>
                <a:ext uri="{FF2B5EF4-FFF2-40B4-BE49-F238E27FC236}">
                  <a16:creationId xmlns:a16="http://schemas.microsoft.com/office/drawing/2014/main" id="{62CCB560-494A-4F74-9DE4-068806A89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2">
              <a:extLst>
                <a:ext uri="{FF2B5EF4-FFF2-40B4-BE49-F238E27FC236}">
                  <a16:creationId xmlns:a16="http://schemas.microsoft.com/office/drawing/2014/main" id="{6F9A05F2-B5D2-4D8A-9A78-14E45C13F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3">
              <a:extLst>
                <a:ext uri="{FF2B5EF4-FFF2-40B4-BE49-F238E27FC236}">
                  <a16:creationId xmlns:a16="http://schemas.microsoft.com/office/drawing/2014/main" id="{A6373189-19BB-4BEC-84A3-432253E05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4">
              <a:extLst>
                <a:ext uri="{FF2B5EF4-FFF2-40B4-BE49-F238E27FC236}">
                  <a16:creationId xmlns:a16="http://schemas.microsoft.com/office/drawing/2014/main" id="{71AB3122-947A-44DB-B190-A2601C6C9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5">
              <a:extLst>
                <a:ext uri="{FF2B5EF4-FFF2-40B4-BE49-F238E27FC236}">
                  <a16:creationId xmlns:a16="http://schemas.microsoft.com/office/drawing/2014/main" id="{74B4109D-3AFC-4D44-87B1-0CDED3E63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6">
              <a:extLst>
                <a:ext uri="{FF2B5EF4-FFF2-40B4-BE49-F238E27FC236}">
                  <a16:creationId xmlns:a16="http://schemas.microsoft.com/office/drawing/2014/main" id="{44AAD39F-F7C9-4D00-95E0-0465B4E85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7">
              <a:extLst>
                <a:ext uri="{FF2B5EF4-FFF2-40B4-BE49-F238E27FC236}">
                  <a16:creationId xmlns:a16="http://schemas.microsoft.com/office/drawing/2014/main" id="{C1DCAB8D-6EF6-4A84-8D0C-AA9226DEC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8">
              <a:extLst>
                <a:ext uri="{FF2B5EF4-FFF2-40B4-BE49-F238E27FC236}">
                  <a16:creationId xmlns:a16="http://schemas.microsoft.com/office/drawing/2014/main" id="{C407F97F-83CF-4703-B9E0-6335530E32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9">
              <a:extLst>
                <a:ext uri="{FF2B5EF4-FFF2-40B4-BE49-F238E27FC236}">
                  <a16:creationId xmlns:a16="http://schemas.microsoft.com/office/drawing/2014/main" id="{0D8D2363-5D84-4CFF-89AA-3C93C859DB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30">
              <a:extLst>
                <a:ext uri="{FF2B5EF4-FFF2-40B4-BE49-F238E27FC236}">
                  <a16:creationId xmlns:a16="http://schemas.microsoft.com/office/drawing/2014/main" id="{0435A35C-AC99-4E12-8CB0-9C640DAA94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31">
              <a:extLst>
                <a:ext uri="{FF2B5EF4-FFF2-40B4-BE49-F238E27FC236}">
                  <a16:creationId xmlns:a16="http://schemas.microsoft.com/office/drawing/2014/main" id="{F20392CF-2256-4527-836B-2E6F88596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2">
              <a:extLst>
                <a:ext uri="{FF2B5EF4-FFF2-40B4-BE49-F238E27FC236}">
                  <a16:creationId xmlns:a16="http://schemas.microsoft.com/office/drawing/2014/main" id="{C52C3AD3-122C-4010-9C55-B0247F8CC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Rectangle 33">
              <a:extLst>
                <a:ext uri="{FF2B5EF4-FFF2-40B4-BE49-F238E27FC236}">
                  <a16:creationId xmlns:a16="http://schemas.microsoft.com/office/drawing/2014/main" id="{EFCB53ED-09C0-4AD7-9BBC-366833D5FE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9" name="Freeform 34">
              <a:extLst>
                <a:ext uri="{FF2B5EF4-FFF2-40B4-BE49-F238E27FC236}">
                  <a16:creationId xmlns:a16="http://schemas.microsoft.com/office/drawing/2014/main" id="{6F309F52-BFCF-47D9-8089-BC049540DB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5">
              <a:extLst>
                <a:ext uri="{FF2B5EF4-FFF2-40B4-BE49-F238E27FC236}">
                  <a16:creationId xmlns:a16="http://schemas.microsoft.com/office/drawing/2014/main" id="{5F9AE85F-C7AA-4761-B468-2E100829BC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6">
              <a:extLst>
                <a:ext uri="{FF2B5EF4-FFF2-40B4-BE49-F238E27FC236}">
                  <a16:creationId xmlns:a16="http://schemas.microsoft.com/office/drawing/2014/main" id="{2C81C778-91E5-4AE9-AACB-8566E7A28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7">
              <a:extLst>
                <a:ext uri="{FF2B5EF4-FFF2-40B4-BE49-F238E27FC236}">
                  <a16:creationId xmlns:a16="http://schemas.microsoft.com/office/drawing/2014/main" id="{6C56E0B4-58A0-4B2B-BD56-54121BB8DB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8">
              <a:extLst>
                <a:ext uri="{FF2B5EF4-FFF2-40B4-BE49-F238E27FC236}">
                  <a16:creationId xmlns:a16="http://schemas.microsoft.com/office/drawing/2014/main" id="{88A29CFE-13A6-4509-946F-5C074F856E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9">
              <a:extLst>
                <a:ext uri="{FF2B5EF4-FFF2-40B4-BE49-F238E27FC236}">
                  <a16:creationId xmlns:a16="http://schemas.microsoft.com/office/drawing/2014/main" id="{00235A0A-018B-4499-AC16-AF83457BF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40">
              <a:extLst>
                <a:ext uri="{FF2B5EF4-FFF2-40B4-BE49-F238E27FC236}">
                  <a16:creationId xmlns:a16="http://schemas.microsoft.com/office/drawing/2014/main" id="{861DF9B7-50DC-4EBE-8B23-97FE92DBB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41">
              <a:extLst>
                <a:ext uri="{FF2B5EF4-FFF2-40B4-BE49-F238E27FC236}">
                  <a16:creationId xmlns:a16="http://schemas.microsoft.com/office/drawing/2014/main" id="{69673907-73D7-4729-A911-9BD078EC2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2">
              <a:extLst>
                <a:ext uri="{FF2B5EF4-FFF2-40B4-BE49-F238E27FC236}">
                  <a16:creationId xmlns:a16="http://schemas.microsoft.com/office/drawing/2014/main" id="{4DC844D3-8053-4EE7-A286-50157B6FD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3">
              <a:extLst>
                <a:ext uri="{FF2B5EF4-FFF2-40B4-BE49-F238E27FC236}">
                  <a16:creationId xmlns:a16="http://schemas.microsoft.com/office/drawing/2014/main" id="{D67575A0-A45A-4773-874C-16370E3670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4">
              <a:extLst>
                <a:ext uri="{FF2B5EF4-FFF2-40B4-BE49-F238E27FC236}">
                  <a16:creationId xmlns:a16="http://schemas.microsoft.com/office/drawing/2014/main" id="{4327252B-B62B-4DE0-A924-B7F6E40AD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Rectangle 45">
              <a:extLst>
                <a:ext uri="{FF2B5EF4-FFF2-40B4-BE49-F238E27FC236}">
                  <a16:creationId xmlns:a16="http://schemas.microsoft.com/office/drawing/2014/main" id="{778BC6A7-AC19-497B-A7C6-E447B2EBD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1" name="Freeform 46">
              <a:extLst>
                <a:ext uri="{FF2B5EF4-FFF2-40B4-BE49-F238E27FC236}">
                  <a16:creationId xmlns:a16="http://schemas.microsoft.com/office/drawing/2014/main" id="{4E79A87B-BF1F-437A-9FED-BE93025E5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7">
              <a:extLst>
                <a:ext uri="{FF2B5EF4-FFF2-40B4-BE49-F238E27FC236}">
                  <a16:creationId xmlns:a16="http://schemas.microsoft.com/office/drawing/2014/main" id="{DFAAF3CC-B4E0-45C8-AC2D-EF0D6D823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8">
              <a:extLst>
                <a:ext uri="{FF2B5EF4-FFF2-40B4-BE49-F238E27FC236}">
                  <a16:creationId xmlns:a16="http://schemas.microsoft.com/office/drawing/2014/main" id="{A5A12C87-1E4A-4664-B2F4-A1C8B656F9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9">
              <a:extLst>
                <a:ext uri="{FF2B5EF4-FFF2-40B4-BE49-F238E27FC236}">
                  <a16:creationId xmlns:a16="http://schemas.microsoft.com/office/drawing/2014/main" id="{B3AF8230-4630-4505-ADDB-16A9B6B37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50">
              <a:extLst>
                <a:ext uri="{FF2B5EF4-FFF2-40B4-BE49-F238E27FC236}">
                  <a16:creationId xmlns:a16="http://schemas.microsoft.com/office/drawing/2014/main" id="{33F93F6D-724D-42F3-AF1D-3081EAB5D1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51">
              <a:extLst>
                <a:ext uri="{FF2B5EF4-FFF2-40B4-BE49-F238E27FC236}">
                  <a16:creationId xmlns:a16="http://schemas.microsoft.com/office/drawing/2014/main" id="{F5DD7A8F-FB67-4E79-80DB-0FAF3A098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2">
              <a:extLst>
                <a:ext uri="{FF2B5EF4-FFF2-40B4-BE49-F238E27FC236}">
                  <a16:creationId xmlns:a16="http://schemas.microsoft.com/office/drawing/2014/main" id="{7B140A84-E89E-4A80-9DF8-7BCA45F90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3">
              <a:extLst>
                <a:ext uri="{FF2B5EF4-FFF2-40B4-BE49-F238E27FC236}">
                  <a16:creationId xmlns:a16="http://schemas.microsoft.com/office/drawing/2014/main" id="{279E1D6A-EFE2-44C6-A5BF-DFADF0DC9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4">
              <a:extLst>
                <a:ext uri="{FF2B5EF4-FFF2-40B4-BE49-F238E27FC236}">
                  <a16:creationId xmlns:a16="http://schemas.microsoft.com/office/drawing/2014/main" id="{C9FA2204-561F-4ABB-988C-03053820F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5">
              <a:extLst>
                <a:ext uri="{FF2B5EF4-FFF2-40B4-BE49-F238E27FC236}">
                  <a16:creationId xmlns:a16="http://schemas.microsoft.com/office/drawing/2014/main" id="{8BD7D04E-AC0A-424F-BC40-28842DAFFA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6">
              <a:extLst>
                <a:ext uri="{FF2B5EF4-FFF2-40B4-BE49-F238E27FC236}">
                  <a16:creationId xmlns:a16="http://schemas.microsoft.com/office/drawing/2014/main" id="{32B616A2-FE09-47DD-B58C-12EE58B7C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7">
              <a:extLst>
                <a:ext uri="{FF2B5EF4-FFF2-40B4-BE49-F238E27FC236}">
                  <a16:creationId xmlns:a16="http://schemas.microsoft.com/office/drawing/2014/main" id="{08C5EAF5-6064-484E-BA05-80D09D84EA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8">
              <a:extLst>
                <a:ext uri="{FF2B5EF4-FFF2-40B4-BE49-F238E27FC236}">
                  <a16:creationId xmlns:a16="http://schemas.microsoft.com/office/drawing/2014/main" id="{F11D90DF-D275-4725-884C-77E5E01D8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65" name="Rectangle 64">
            <a:extLst>
              <a:ext uri="{FF2B5EF4-FFF2-40B4-BE49-F238E27FC236}">
                <a16:creationId xmlns:a16="http://schemas.microsoft.com/office/drawing/2014/main" id="{61C6D790-69F0-40CA-813A-84D724D1C6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48476"/>
          </a:xfrm>
          <a:prstGeom prst="rect">
            <a:avLst/>
          </a:prstGeom>
          <a:solidFill>
            <a:schemeClr val="bg2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Round Diagonal Corner Rectangle 7">
            <a:extLst>
              <a:ext uri="{FF2B5EF4-FFF2-40B4-BE49-F238E27FC236}">
                <a16:creationId xmlns:a16="http://schemas.microsoft.com/office/drawing/2014/main" id="{F5A78137-DBB7-4A93-98AC-5606814E2D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40673" y="806450"/>
            <a:ext cx="9319476" cy="4502149"/>
          </a:xfrm>
          <a:prstGeom prst="round2DiagRect">
            <a:avLst>
              <a:gd name="adj1" fmla="val 7929"/>
              <a:gd name="adj2" fmla="val 0"/>
            </a:avLst>
          </a:prstGeom>
          <a:solidFill>
            <a:schemeClr val="bg2">
              <a:lumMod val="50000"/>
              <a:alpha val="80000"/>
            </a:schemeClr>
          </a:solidFill>
          <a:ln w="19050" cap="sq">
            <a:solidFill>
              <a:srgbClr val="FFFFFF">
                <a:alpha val="60000"/>
              </a:srgbClr>
            </a:solidFill>
            <a:miter lim="800000"/>
          </a:ln>
          <a:effectLst>
            <a:outerShdw blurRad="88900" dist="38100" dir="5400000" algn="t" rotWithShape="0">
              <a:srgbClr val="092338">
                <a:alpha val="4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3883EC-1BA9-F541-9AF6-9A56A97AE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5145" y="1125511"/>
            <a:ext cx="7135566" cy="265697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>
                <a:solidFill>
                  <a:srgbClr val="FFFFFF"/>
                </a:solidFill>
              </a:rPr>
              <a:t>Optimizations for triggering</a:t>
            </a:r>
          </a:p>
        </p:txBody>
      </p:sp>
    </p:spTree>
    <p:extLst>
      <p:ext uri="{BB962C8B-B14F-4D97-AF65-F5344CB8AC3E}">
        <p14:creationId xmlns:p14="http://schemas.microsoft.com/office/powerpoint/2010/main" val="8655006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9ACD3AF8-B16E-4174-8C1A-41F683C4A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FF5EAD09-B81D-415F-8BCF-73C81AE05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0" name="Rectangle 5">
              <a:extLst>
                <a:ext uri="{FF2B5EF4-FFF2-40B4-BE49-F238E27FC236}">
                  <a16:creationId xmlns:a16="http://schemas.microsoft.com/office/drawing/2014/main" id="{CFB79010-8ED4-49EF-AFD2-F4D8C80B6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4649B869-006E-42B5-9DDC-21049B130E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443096BD-333F-48B6-8220-D1F9793E40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" name="Rectangle 8">
              <a:extLst>
                <a:ext uri="{FF2B5EF4-FFF2-40B4-BE49-F238E27FC236}">
                  <a16:creationId xmlns:a16="http://schemas.microsoft.com/office/drawing/2014/main" id="{1A45BB9A-7E84-4B9B-923A-270A97F852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D7D7C768-2F76-4DE2-A807-1B9FFF816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1870B32E-EE42-470E-B543-CA55AEC8CA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EEF09120-11AA-4DB5-98A8-EC4923002C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39CC463D-589C-461C-A234-0460EB06B8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3">
              <a:extLst>
                <a:ext uri="{FF2B5EF4-FFF2-40B4-BE49-F238E27FC236}">
                  <a16:creationId xmlns:a16="http://schemas.microsoft.com/office/drawing/2014/main" id="{B6516153-269A-421E-A021-CB3F3C5E1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4">
              <a:extLst>
                <a:ext uri="{FF2B5EF4-FFF2-40B4-BE49-F238E27FC236}">
                  <a16:creationId xmlns:a16="http://schemas.microsoft.com/office/drawing/2014/main" id="{45E14300-6C4A-4F77-915F-F3B25B0237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5">
              <a:extLst>
                <a:ext uri="{FF2B5EF4-FFF2-40B4-BE49-F238E27FC236}">
                  <a16:creationId xmlns:a16="http://schemas.microsoft.com/office/drawing/2014/main" id="{993E312A-E6A6-4B52-ADE6-618ADC89BA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6">
              <a:extLst>
                <a:ext uri="{FF2B5EF4-FFF2-40B4-BE49-F238E27FC236}">
                  <a16:creationId xmlns:a16="http://schemas.microsoft.com/office/drawing/2014/main" id="{2F0F3026-2480-472B-8C52-36812C81E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7">
              <a:extLst>
                <a:ext uri="{FF2B5EF4-FFF2-40B4-BE49-F238E27FC236}">
                  <a16:creationId xmlns:a16="http://schemas.microsoft.com/office/drawing/2014/main" id="{34E1C992-559D-4827-9F30-31A3CA7A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8">
              <a:extLst>
                <a:ext uri="{FF2B5EF4-FFF2-40B4-BE49-F238E27FC236}">
                  <a16:creationId xmlns:a16="http://schemas.microsoft.com/office/drawing/2014/main" id="{D9F2FB98-F443-498F-AAD9-694582568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9">
              <a:extLst>
                <a:ext uri="{FF2B5EF4-FFF2-40B4-BE49-F238E27FC236}">
                  <a16:creationId xmlns:a16="http://schemas.microsoft.com/office/drawing/2014/main" id="{75DBF6EC-ED50-43E4-8A8B-64CE86A88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20">
              <a:extLst>
                <a:ext uri="{FF2B5EF4-FFF2-40B4-BE49-F238E27FC236}">
                  <a16:creationId xmlns:a16="http://schemas.microsoft.com/office/drawing/2014/main" id="{FD854F40-AC43-4F21-9C62-2CE35CFD2B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21">
              <a:extLst>
                <a:ext uri="{FF2B5EF4-FFF2-40B4-BE49-F238E27FC236}">
                  <a16:creationId xmlns:a16="http://schemas.microsoft.com/office/drawing/2014/main" id="{62CCB560-494A-4F74-9DE4-068806A89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2">
              <a:extLst>
                <a:ext uri="{FF2B5EF4-FFF2-40B4-BE49-F238E27FC236}">
                  <a16:creationId xmlns:a16="http://schemas.microsoft.com/office/drawing/2014/main" id="{6F9A05F2-B5D2-4D8A-9A78-14E45C13F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3">
              <a:extLst>
                <a:ext uri="{FF2B5EF4-FFF2-40B4-BE49-F238E27FC236}">
                  <a16:creationId xmlns:a16="http://schemas.microsoft.com/office/drawing/2014/main" id="{A6373189-19BB-4BEC-84A3-432253E05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4">
              <a:extLst>
                <a:ext uri="{FF2B5EF4-FFF2-40B4-BE49-F238E27FC236}">
                  <a16:creationId xmlns:a16="http://schemas.microsoft.com/office/drawing/2014/main" id="{71AB3122-947A-44DB-B190-A2601C6C9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5">
              <a:extLst>
                <a:ext uri="{FF2B5EF4-FFF2-40B4-BE49-F238E27FC236}">
                  <a16:creationId xmlns:a16="http://schemas.microsoft.com/office/drawing/2014/main" id="{74B4109D-3AFC-4D44-87B1-0CDED3E63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6">
              <a:extLst>
                <a:ext uri="{FF2B5EF4-FFF2-40B4-BE49-F238E27FC236}">
                  <a16:creationId xmlns:a16="http://schemas.microsoft.com/office/drawing/2014/main" id="{44AAD39F-F7C9-4D00-95E0-0465B4E85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7">
              <a:extLst>
                <a:ext uri="{FF2B5EF4-FFF2-40B4-BE49-F238E27FC236}">
                  <a16:creationId xmlns:a16="http://schemas.microsoft.com/office/drawing/2014/main" id="{C1DCAB8D-6EF6-4A84-8D0C-AA9226DEC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8">
              <a:extLst>
                <a:ext uri="{FF2B5EF4-FFF2-40B4-BE49-F238E27FC236}">
                  <a16:creationId xmlns:a16="http://schemas.microsoft.com/office/drawing/2014/main" id="{C407F97F-83CF-4703-B9E0-6335530E32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9">
              <a:extLst>
                <a:ext uri="{FF2B5EF4-FFF2-40B4-BE49-F238E27FC236}">
                  <a16:creationId xmlns:a16="http://schemas.microsoft.com/office/drawing/2014/main" id="{0D8D2363-5D84-4CFF-89AA-3C93C859DB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30">
              <a:extLst>
                <a:ext uri="{FF2B5EF4-FFF2-40B4-BE49-F238E27FC236}">
                  <a16:creationId xmlns:a16="http://schemas.microsoft.com/office/drawing/2014/main" id="{0435A35C-AC99-4E12-8CB0-9C640DAA94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31">
              <a:extLst>
                <a:ext uri="{FF2B5EF4-FFF2-40B4-BE49-F238E27FC236}">
                  <a16:creationId xmlns:a16="http://schemas.microsoft.com/office/drawing/2014/main" id="{F20392CF-2256-4527-836B-2E6F88596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2">
              <a:extLst>
                <a:ext uri="{FF2B5EF4-FFF2-40B4-BE49-F238E27FC236}">
                  <a16:creationId xmlns:a16="http://schemas.microsoft.com/office/drawing/2014/main" id="{C52C3AD3-122C-4010-9C55-B0247F8CC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Rectangle 33">
              <a:extLst>
                <a:ext uri="{FF2B5EF4-FFF2-40B4-BE49-F238E27FC236}">
                  <a16:creationId xmlns:a16="http://schemas.microsoft.com/office/drawing/2014/main" id="{EFCB53ED-09C0-4AD7-9BBC-366833D5FE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9" name="Freeform 34">
              <a:extLst>
                <a:ext uri="{FF2B5EF4-FFF2-40B4-BE49-F238E27FC236}">
                  <a16:creationId xmlns:a16="http://schemas.microsoft.com/office/drawing/2014/main" id="{6F309F52-BFCF-47D9-8089-BC049540DB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5">
              <a:extLst>
                <a:ext uri="{FF2B5EF4-FFF2-40B4-BE49-F238E27FC236}">
                  <a16:creationId xmlns:a16="http://schemas.microsoft.com/office/drawing/2014/main" id="{5F9AE85F-C7AA-4761-B468-2E100829BC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6">
              <a:extLst>
                <a:ext uri="{FF2B5EF4-FFF2-40B4-BE49-F238E27FC236}">
                  <a16:creationId xmlns:a16="http://schemas.microsoft.com/office/drawing/2014/main" id="{2C81C778-91E5-4AE9-AACB-8566E7A28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7">
              <a:extLst>
                <a:ext uri="{FF2B5EF4-FFF2-40B4-BE49-F238E27FC236}">
                  <a16:creationId xmlns:a16="http://schemas.microsoft.com/office/drawing/2014/main" id="{6C56E0B4-58A0-4B2B-BD56-54121BB8DB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8">
              <a:extLst>
                <a:ext uri="{FF2B5EF4-FFF2-40B4-BE49-F238E27FC236}">
                  <a16:creationId xmlns:a16="http://schemas.microsoft.com/office/drawing/2014/main" id="{88A29CFE-13A6-4509-946F-5C074F856E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9">
              <a:extLst>
                <a:ext uri="{FF2B5EF4-FFF2-40B4-BE49-F238E27FC236}">
                  <a16:creationId xmlns:a16="http://schemas.microsoft.com/office/drawing/2014/main" id="{00235A0A-018B-4499-AC16-AF83457BF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40">
              <a:extLst>
                <a:ext uri="{FF2B5EF4-FFF2-40B4-BE49-F238E27FC236}">
                  <a16:creationId xmlns:a16="http://schemas.microsoft.com/office/drawing/2014/main" id="{861DF9B7-50DC-4EBE-8B23-97FE92DBB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41">
              <a:extLst>
                <a:ext uri="{FF2B5EF4-FFF2-40B4-BE49-F238E27FC236}">
                  <a16:creationId xmlns:a16="http://schemas.microsoft.com/office/drawing/2014/main" id="{69673907-73D7-4729-A911-9BD078EC2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2">
              <a:extLst>
                <a:ext uri="{FF2B5EF4-FFF2-40B4-BE49-F238E27FC236}">
                  <a16:creationId xmlns:a16="http://schemas.microsoft.com/office/drawing/2014/main" id="{4DC844D3-8053-4EE7-A286-50157B6FD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3">
              <a:extLst>
                <a:ext uri="{FF2B5EF4-FFF2-40B4-BE49-F238E27FC236}">
                  <a16:creationId xmlns:a16="http://schemas.microsoft.com/office/drawing/2014/main" id="{D67575A0-A45A-4773-874C-16370E3670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4">
              <a:extLst>
                <a:ext uri="{FF2B5EF4-FFF2-40B4-BE49-F238E27FC236}">
                  <a16:creationId xmlns:a16="http://schemas.microsoft.com/office/drawing/2014/main" id="{4327252B-B62B-4DE0-A924-B7F6E40AD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Rectangle 45">
              <a:extLst>
                <a:ext uri="{FF2B5EF4-FFF2-40B4-BE49-F238E27FC236}">
                  <a16:creationId xmlns:a16="http://schemas.microsoft.com/office/drawing/2014/main" id="{778BC6A7-AC19-497B-A7C6-E447B2EBD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1" name="Freeform 46">
              <a:extLst>
                <a:ext uri="{FF2B5EF4-FFF2-40B4-BE49-F238E27FC236}">
                  <a16:creationId xmlns:a16="http://schemas.microsoft.com/office/drawing/2014/main" id="{4E79A87B-BF1F-437A-9FED-BE93025E5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7">
              <a:extLst>
                <a:ext uri="{FF2B5EF4-FFF2-40B4-BE49-F238E27FC236}">
                  <a16:creationId xmlns:a16="http://schemas.microsoft.com/office/drawing/2014/main" id="{DFAAF3CC-B4E0-45C8-AC2D-EF0D6D823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8">
              <a:extLst>
                <a:ext uri="{FF2B5EF4-FFF2-40B4-BE49-F238E27FC236}">
                  <a16:creationId xmlns:a16="http://schemas.microsoft.com/office/drawing/2014/main" id="{A5A12C87-1E4A-4664-B2F4-A1C8B656F9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9">
              <a:extLst>
                <a:ext uri="{FF2B5EF4-FFF2-40B4-BE49-F238E27FC236}">
                  <a16:creationId xmlns:a16="http://schemas.microsoft.com/office/drawing/2014/main" id="{B3AF8230-4630-4505-ADDB-16A9B6B37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50">
              <a:extLst>
                <a:ext uri="{FF2B5EF4-FFF2-40B4-BE49-F238E27FC236}">
                  <a16:creationId xmlns:a16="http://schemas.microsoft.com/office/drawing/2014/main" id="{33F93F6D-724D-42F3-AF1D-3081EAB5D1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51">
              <a:extLst>
                <a:ext uri="{FF2B5EF4-FFF2-40B4-BE49-F238E27FC236}">
                  <a16:creationId xmlns:a16="http://schemas.microsoft.com/office/drawing/2014/main" id="{F5DD7A8F-FB67-4E79-80DB-0FAF3A098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2">
              <a:extLst>
                <a:ext uri="{FF2B5EF4-FFF2-40B4-BE49-F238E27FC236}">
                  <a16:creationId xmlns:a16="http://schemas.microsoft.com/office/drawing/2014/main" id="{7B140A84-E89E-4A80-9DF8-7BCA45F90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3">
              <a:extLst>
                <a:ext uri="{FF2B5EF4-FFF2-40B4-BE49-F238E27FC236}">
                  <a16:creationId xmlns:a16="http://schemas.microsoft.com/office/drawing/2014/main" id="{279E1D6A-EFE2-44C6-A5BF-DFADF0DC9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4">
              <a:extLst>
                <a:ext uri="{FF2B5EF4-FFF2-40B4-BE49-F238E27FC236}">
                  <a16:creationId xmlns:a16="http://schemas.microsoft.com/office/drawing/2014/main" id="{C9FA2204-561F-4ABB-988C-03053820F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5">
              <a:extLst>
                <a:ext uri="{FF2B5EF4-FFF2-40B4-BE49-F238E27FC236}">
                  <a16:creationId xmlns:a16="http://schemas.microsoft.com/office/drawing/2014/main" id="{8BD7D04E-AC0A-424F-BC40-28842DAFFA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6">
              <a:extLst>
                <a:ext uri="{FF2B5EF4-FFF2-40B4-BE49-F238E27FC236}">
                  <a16:creationId xmlns:a16="http://schemas.microsoft.com/office/drawing/2014/main" id="{32B616A2-FE09-47DD-B58C-12EE58B7C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7">
              <a:extLst>
                <a:ext uri="{FF2B5EF4-FFF2-40B4-BE49-F238E27FC236}">
                  <a16:creationId xmlns:a16="http://schemas.microsoft.com/office/drawing/2014/main" id="{08C5EAF5-6064-484E-BA05-80D09D84EA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8">
              <a:extLst>
                <a:ext uri="{FF2B5EF4-FFF2-40B4-BE49-F238E27FC236}">
                  <a16:creationId xmlns:a16="http://schemas.microsoft.com/office/drawing/2014/main" id="{F11D90DF-D275-4725-884C-77E5E01D8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65" name="Rectangle 64">
            <a:extLst>
              <a:ext uri="{FF2B5EF4-FFF2-40B4-BE49-F238E27FC236}">
                <a16:creationId xmlns:a16="http://schemas.microsoft.com/office/drawing/2014/main" id="{61C6D790-69F0-40CA-813A-84D724D1C6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48476"/>
          </a:xfrm>
          <a:prstGeom prst="rect">
            <a:avLst/>
          </a:prstGeom>
          <a:solidFill>
            <a:schemeClr val="bg2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Round Diagonal Corner Rectangle 7">
            <a:extLst>
              <a:ext uri="{FF2B5EF4-FFF2-40B4-BE49-F238E27FC236}">
                <a16:creationId xmlns:a16="http://schemas.microsoft.com/office/drawing/2014/main" id="{F5A78137-DBB7-4A93-98AC-5606814E2D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40673" y="806450"/>
            <a:ext cx="9319476" cy="4502149"/>
          </a:xfrm>
          <a:prstGeom prst="round2DiagRect">
            <a:avLst>
              <a:gd name="adj1" fmla="val 7929"/>
              <a:gd name="adj2" fmla="val 0"/>
            </a:avLst>
          </a:prstGeom>
          <a:solidFill>
            <a:schemeClr val="bg2">
              <a:lumMod val="50000"/>
              <a:alpha val="80000"/>
            </a:schemeClr>
          </a:solidFill>
          <a:ln w="19050" cap="sq">
            <a:solidFill>
              <a:srgbClr val="FFFFFF">
                <a:alpha val="60000"/>
              </a:srgbClr>
            </a:solidFill>
            <a:miter lim="800000"/>
          </a:ln>
          <a:effectLst>
            <a:outerShdw blurRad="88900" dist="38100" dir="5400000" algn="t" rotWithShape="0">
              <a:srgbClr val="092338">
                <a:alpha val="4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23DBD3-824E-FE49-A454-E40A9B6A6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5145" y="1125511"/>
            <a:ext cx="7135566" cy="265697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800">
                <a:solidFill>
                  <a:srgbClr val="FFFFFF"/>
                </a:solidFill>
              </a:rPr>
              <a:t>Laha design: converting primitive data into actionable insights &amp; sensor big data management </a:t>
            </a:r>
          </a:p>
        </p:txBody>
      </p:sp>
    </p:spTree>
    <p:extLst>
      <p:ext uri="{BB962C8B-B14F-4D97-AF65-F5344CB8AC3E}">
        <p14:creationId xmlns:p14="http://schemas.microsoft.com/office/powerpoint/2010/main" val="41863821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>
            <a:extLst>
              <a:ext uri="{FF2B5EF4-FFF2-40B4-BE49-F238E27FC236}">
                <a16:creationId xmlns:a16="http://schemas.microsoft.com/office/drawing/2014/main" id="{EA8ADA9F-99E3-4964-8962-1118D1439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366C3164-AA9F-47E3-913A-4F002BC0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3FFBAC2-26D2-48B6-B2AA-34AEA0E79E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4" name="Rectangle 5">
                <a:extLst>
                  <a:ext uri="{FF2B5EF4-FFF2-40B4-BE49-F238E27FC236}">
                    <a16:creationId xmlns:a16="http://schemas.microsoft.com/office/drawing/2014/main" id="{9B164BCB-27D3-4B8C-AC13-0A6F461082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6">
                <a:extLst>
                  <a:ext uri="{FF2B5EF4-FFF2-40B4-BE49-F238E27FC236}">
                    <a16:creationId xmlns:a16="http://schemas.microsoft.com/office/drawing/2014/main" id="{10B247BE-F4A2-4259-9B20-FB9A555D28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7">
                <a:extLst>
                  <a:ext uri="{FF2B5EF4-FFF2-40B4-BE49-F238E27FC236}">
                    <a16:creationId xmlns:a16="http://schemas.microsoft.com/office/drawing/2014/main" id="{39322C5A-DB6D-4B28-8C1C-1B1E896789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8">
                <a:extLst>
                  <a:ext uri="{FF2B5EF4-FFF2-40B4-BE49-F238E27FC236}">
                    <a16:creationId xmlns:a16="http://schemas.microsoft.com/office/drawing/2014/main" id="{67009B08-E345-4516-96EC-ED0AB1F30B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9">
                <a:extLst>
                  <a:ext uri="{FF2B5EF4-FFF2-40B4-BE49-F238E27FC236}">
                    <a16:creationId xmlns:a16="http://schemas.microsoft.com/office/drawing/2014/main" id="{DFE2793C-165C-4635-A26E-C569C8E0C5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0">
                <a:extLst>
                  <a:ext uri="{FF2B5EF4-FFF2-40B4-BE49-F238E27FC236}">
                    <a16:creationId xmlns:a16="http://schemas.microsoft.com/office/drawing/2014/main" id="{ECDFEF2C-7B0A-41A1-BB61-C92CB3E3A7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1">
                <a:extLst>
                  <a:ext uri="{FF2B5EF4-FFF2-40B4-BE49-F238E27FC236}">
                    <a16:creationId xmlns:a16="http://schemas.microsoft.com/office/drawing/2014/main" id="{0012A396-1946-4B40-AA39-0790157CE9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2">
                <a:extLst>
                  <a:ext uri="{FF2B5EF4-FFF2-40B4-BE49-F238E27FC236}">
                    <a16:creationId xmlns:a16="http://schemas.microsoft.com/office/drawing/2014/main" id="{CD6C6024-F73D-4991-97B9-BE53FF24E3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Freeform 13">
                <a:extLst>
                  <a:ext uri="{FF2B5EF4-FFF2-40B4-BE49-F238E27FC236}">
                    <a16:creationId xmlns:a16="http://schemas.microsoft.com/office/drawing/2014/main" id="{5977EDD1-3D10-43FA-B800-7A7C8112B7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3" name="Freeform 14">
                <a:extLst>
                  <a:ext uri="{FF2B5EF4-FFF2-40B4-BE49-F238E27FC236}">
                    <a16:creationId xmlns:a16="http://schemas.microsoft.com/office/drawing/2014/main" id="{D37988CF-9FC6-48F5-82F8-D2EB0178A3B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5">
                <a:extLst>
                  <a:ext uri="{FF2B5EF4-FFF2-40B4-BE49-F238E27FC236}">
                    <a16:creationId xmlns:a16="http://schemas.microsoft.com/office/drawing/2014/main" id="{EC5BB05B-491C-414A-91C3-B1CAB785A8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Line 16">
                <a:extLst>
                  <a:ext uri="{FF2B5EF4-FFF2-40B4-BE49-F238E27FC236}">
                    <a16:creationId xmlns:a16="http://schemas.microsoft.com/office/drawing/2014/main" id="{F3180CB6-F8D2-4596-B6CB-F9CEF5D389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6" name="Freeform 17">
                <a:extLst>
                  <a:ext uri="{FF2B5EF4-FFF2-40B4-BE49-F238E27FC236}">
                    <a16:creationId xmlns:a16="http://schemas.microsoft.com/office/drawing/2014/main" id="{DF338DD3-80F8-4F68-AC7C-361ABF2A9BF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Freeform 18">
                <a:extLst>
                  <a:ext uri="{FF2B5EF4-FFF2-40B4-BE49-F238E27FC236}">
                    <a16:creationId xmlns:a16="http://schemas.microsoft.com/office/drawing/2014/main" id="{9666E4DB-B855-4A4E-BB50-1880738C11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19">
                <a:extLst>
                  <a:ext uri="{FF2B5EF4-FFF2-40B4-BE49-F238E27FC236}">
                    <a16:creationId xmlns:a16="http://schemas.microsoft.com/office/drawing/2014/main" id="{F570FD9C-B435-4EF1-962C-621F1261AA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0">
                <a:extLst>
                  <a:ext uri="{FF2B5EF4-FFF2-40B4-BE49-F238E27FC236}">
                    <a16:creationId xmlns:a16="http://schemas.microsoft.com/office/drawing/2014/main" id="{E236AF0B-3BDC-43C3-8FFC-2A94121E94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Rectangle 21">
                <a:extLst>
                  <a:ext uri="{FF2B5EF4-FFF2-40B4-BE49-F238E27FC236}">
                    <a16:creationId xmlns:a16="http://schemas.microsoft.com/office/drawing/2014/main" id="{3BA2C208-5097-4497-AA2C-ADDDAB48B6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2">
                <a:extLst>
                  <a:ext uri="{FF2B5EF4-FFF2-40B4-BE49-F238E27FC236}">
                    <a16:creationId xmlns:a16="http://schemas.microsoft.com/office/drawing/2014/main" id="{6A45DD96-8D07-43CA-B036-6FDA880A17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3">
                <a:extLst>
                  <a:ext uri="{FF2B5EF4-FFF2-40B4-BE49-F238E27FC236}">
                    <a16:creationId xmlns:a16="http://schemas.microsoft.com/office/drawing/2014/main" id="{AF7F7CBB-E154-4CD5-9ED0-D5DDC1DFEAE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4">
                <a:extLst>
                  <a:ext uri="{FF2B5EF4-FFF2-40B4-BE49-F238E27FC236}">
                    <a16:creationId xmlns:a16="http://schemas.microsoft.com/office/drawing/2014/main" id="{EFF4AB16-41DD-4877-8C28-ED78F4CA7F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5">
                <a:extLst>
                  <a:ext uri="{FF2B5EF4-FFF2-40B4-BE49-F238E27FC236}">
                    <a16:creationId xmlns:a16="http://schemas.microsoft.com/office/drawing/2014/main" id="{30BCBD5D-92EB-487E-B1D0-F9000D45D1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6">
                <a:extLst>
                  <a:ext uri="{FF2B5EF4-FFF2-40B4-BE49-F238E27FC236}">
                    <a16:creationId xmlns:a16="http://schemas.microsoft.com/office/drawing/2014/main" id="{DA07BDB8-9827-4EBF-9B99-6C503EA0BC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27">
                <a:extLst>
                  <a:ext uri="{FF2B5EF4-FFF2-40B4-BE49-F238E27FC236}">
                    <a16:creationId xmlns:a16="http://schemas.microsoft.com/office/drawing/2014/main" id="{7F41FB05-1B3F-450A-A1A7-8C8BD182A5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28">
                <a:extLst>
                  <a:ext uri="{FF2B5EF4-FFF2-40B4-BE49-F238E27FC236}">
                    <a16:creationId xmlns:a16="http://schemas.microsoft.com/office/drawing/2014/main" id="{0629E219-1F32-41C1-B921-05E4561179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8" name="Freeform 29">
                <a:extLst>
                  <a:ext uri="{FF2B5EF4-FFF2-40B4-BE49-F238E27FC236}">
                    <a16:creationId xmlns:a16="http://schemas.microsoft.com/office/drawing/2014/main" id="{8081FB28-486E-4C09-9D15-0B2657B56F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9" name="Freeform 30">
                <a:extLst>
                  <a:ext uri="{FF2B5EF4-FFF2-40B4-BE49-F238E27FC236}">
                    <a16:creationId xmlns:a16="http://schemas.microsoft.com/office/drawing/2014/main" id="{CB547EFB-F29D-4336-9644-0AE7A94EA4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0" name="Freeform 31">
                <a:extLst>
                  <a:ext uri="{FF2B5EF4-FFF2-40B4-BE49-F238E27FC236}">
                    <a16:creationId xmlns:a16="http://schemas.microsoft.com/office/drawing/2014/main" id="{BB2793F4-FAD7-459A-BC46-06BB1D4FAA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FC01589C-0235-4B21-B264-777746D4D5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4" name="Freeform 32">
                <a:extLst>
                  <a:ext uri="{FF2B5EF4-FFF2-40B4-BE49-F238E27FC236}">
                    <a16:creationId xmlns:a16="http://schemas.microsoft.com/office/drawing/2014/main" id="{678F5669-8CE7-445E-8D54-49C5E2013B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3">
                <a:extLst>
                  <a:ext uri="{FF2B5EF4-FFF2-40B4-BE49-F238E27FC236}">
                    <a16:creationId xmlns:a16="http://schemas.microsoft.com/office/drawing/2014/main" id="{E93A3F8E-D876-485E-9EDC-43E315DE1EE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4">
                <a:extLst>
                  <a:ext uri="{FF2B5EF4-FFF2-40B4-BE49-F238E27FC236}">
                    <a16:creationId xmlns:a16="http://schemas.microsoft.com/office/drawing/2014/main" id="{B4F848A6-931A-4CC9-9B29-C7A9CEA3AC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5">
                <a:extLst>
                  <a:ext uri="{FF2B5EF4-FFF2-40B4-BE49-F238E27FC236}">
                    <a16:creationId xmlns:a16="http://schemas.microsoft.com/office/drawing/2014/main" id="{5C4204D4-6782-4DB1-8FF8-86CC698AF2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6">
                <a:extLst>
                  <a:ext uri="{FF2B5EF4-FFF2-40B4-BE49-F238E27FC236}">
                    <a16:creationId xmlns:a16="http://schemas.microsoft.com/office/drawing/2014/main" id="{3907C583-5764-43DC-8AF9-992D3472F6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37">
                <a:extLst>
                  <a:ext uri="{FF2B5EF4-FFF2-40B4-BE49-F238E27FC236}">
                    <a16:creationId xmlns:a16="http://schemas.microsoft.com/office/drawing/2014/main" id="{56CE3D6E-1121-4EF2-9DFB-7F3937FCCD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Freeform 38">
                <a:extLst>
                  <a:ext uri="{FF2B5EF4-FFF2-40B4-BE49-F238E27FC236}">
                    <a16:creationId xmlns:a16="http://schemas.microsoft.com/office/drawing/2014/main" id="{3AEB7245-E197-4AE5-BCFC-7821E49EFE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" name="Freeform 39">
                <a:extLst>
                  <a:ext uri="{FF2B5EF4-FFF2-40B4-BE49-F238E27FC236}">
                    <a16:creationId xmlns:a16="http://schemas.microsoft.com/office/drawing/2014/main" id="{801E9C76-F4FB-4C4D-9350-B526F294E0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40">
                <a:extLst>
                  <a:ext uri="{FF2B5EF4-FFF2-40B4-BE49-F238E27FC236}">
                    <a16:creationId xmlns:a16="http://schemas.microsoft.com/office/drawing/2014/main" id="{F9C0C5DE-6C8C-4CD0-9C91-6A132A06DA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Rectangle 41">
                <a:extLst>
                  <a:ext uri="{FF2B5EF4-FFF2-40B4-BE49-F238E27FC236}">
                    <a16:creationId xmlns:a16="http://schemas.microsoft.com/office/drawing/2014/main" id="{955A7039-8B66-4CF0-8048-0AD0F4A5B85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pic>
        <p:nvPicPr>
          <p:cNvPr id="52" name="Picture 2">
            <a:extLst>
              <a:ext uri="{FF2B5EF4-FFF2-40B4-BE49-F238E27FC236}">
                <a16:creationId xmlns:a16="http://schemas.microsoft.com/office/drawing/2014/main" id="{43BCD4D4-0FCB-418E-9D58-033B2DB415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54" name="Rectangle 53">
            <a:extLst>
              <a:ext uri="{FF2B5EF4-FFF2-40B4-BE49-F238E27FC236}">
                <a16:creationId xmlns:a16="http://schemas.microsoft.com/office/drawing/2014/main" id="{BC3E363D-4793-4E9B-88F5-58007346CF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6" name="Picture 2">
            <a:extLst>
              <a:ext uri="{FF2B5EF4-FFF2-40B4-BE49-F238E27FC236}">
                <a16:creationId xmlns:a16="http://schemas.microsoft.com/office/drawing/2014/main" id="{AA3F2319-3466-4D84-ABE4-77BC773F35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person holding a sign&#10;&#10;Description automatically generated">
            <a:extLst>
              <a:ext uri="{FF2B5EF4-FFF2-40B4-BE49-F238E27FC236}">
                <a16:creationId xmlns:a16="http://schemas.microsoft.com/office/drawing/2014/main" id="{45198957-5AAD-0745-8D91-7645B1D479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2200" y="965201"/>
            <a:ext cx="4927599" cy="4927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456862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D3DE075-5EC7-8E44-BD6A-9AEBE1B7DB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6" y="618518"/>
            <a:ext cx="2851417" cy="1478570"/>
          </a:xfrm>
        </p:spPr>
        <p:txBody>
          <a:bodyPr>
            <a:normAutofit/>
          </a:bodyPr>
          <a:lstStyle/>
          <a:p>
            <a:r>
              <a:rPr lang="en-US" sz="3200">
                <a:solidFill>
                  <a:srgbClr val="FFFFFF"/>
                </a:solidFill>
              </a:rPr>
              <a:t>Design: Laha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9A3F542-5EA5-4472-9FC5-EE9F1BA6FD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620" y="2249487"/>
            <a:ext cx="2862444" cy="3957302"/>
          </a:xfrm>
        </p:spPr>
        <p:txBody>
          <a:bodyPr>
            <a:normAutofit/>
          </a:bodyPr>
          <a:lstStyle/>
          <a:p>
            <a:r>
              <a:rPr lang="en-US" sz="1400" dirty="0">
                <a:solidFill>
                  <a:srgbClr val="FFFFFF"/>
                </a:solidFill>
              </a:rPr>
              <a:t>Primitive data goes in</a:t>
            </a:r>
          </a:p>
          <a:p>
            <a:r>
              <a:rPr lang="en-US" sz="1400" dirty="0">
                <a:solidFill>
                  <a:srgbClr val="FFFFFF"/>
                </a:solidFill>
              </a:rPr>
              <a:t>Actionable insights come out</a:t>
            </a:r>
            <a:endParaRPr lang="en-US" sz="1400">
              <a:solidFill>
                <a:srgbClr val="FFFFFF"/>
              </a:solidFill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3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4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5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0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C0905BD5-5ECF-464A-B9F5-7BF26FDCFC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146" y="498140"/>
            <a:ext cx="8073092" cy="5832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0121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D3DE075-5EC7-8E44-BD6A-9AEBE1B7DB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6" y="618518"/>
            <a:ext cx="2851417" cy="1478570"/>
          </a:xfrm>
        </p:spPr>
        <p:txBody>
          <a:bodyPr>
            <a:normAutofit/>
          </a:bodyPr>
          <a:lstStyle/>
          <a:p>
            <a:r>
              <a:rPr lang="en-US" sz="2700" dirty="0">
                <a:solidFill>
                  <a:srgbClr val="FFFFFF"/>
                </a:solidFill>
              </a:rPr>
              <a:t>Design: LAHA IML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9A3F542-5EA5-4472-9FC5-EE9F1BA6FD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500" y="1943101"/>
            <a:ext cx="3321806" cy="3957302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Raw Sensor Samples</a:t>
            </a:r>
          </a:p>
          <a:p>
            <a:r>
              <a:rPr lang="en-US" sz="2000" dirty="0">
                <a:solidFill>
                  <a:srgbClr val="FFFFFF"/>
                </a:solidFill>
              </a:rPr>
              <a:t>TTL</a:t>
            </a:r>
          </a:p>
          <a:p>
            <a:pPr lvl="1"/>
            <a:r>
              <a:rPr lang="en-US" sz="1600" dirty="0">
                <a:solidFill>
                  <a:srgbClr val="FFFFFF"/>
                </a:solidFill>
              </a:rPr>
              <a:t>15 Minutes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1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3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8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903CB265-A2C3-3445-94B5-2AC03F8EB6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6789" y="527050"/>
            <a:ext cx="7884502" cy="5694363"/>
          </a:xfrm>
          <a:prstGeom prst="rect">
            <a:avLst/>
          </a:prstGeom>
        </p:spPr>
      </p:pic>
      <p:pic>
        <p:nvPicPr>
          <p:cNvPr id="11" name="Picture 10" descr="A picture containing brush, tree&#10;&#10;Description automatically generated">
            <a:extLst>
              <a:ext uri="{FF2B5EF4-FFF2-40B4-BE49-F238E27FC236}">
                <a16:creationId xmlns:a16="http://schemas.microsoft.com/office/drawing/2014/main" id="{1BB212A6-7659-0846-97C5-71CBF36796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5632" y="2176463"/>
            <a:ext cx="7305964" cy="1168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9384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D3DE075-5EC7-8E44-BD6A-9AEBE1B7DB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6" y="618518"/>
            <a:ext cx="2851417" cy="1478570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Design: LAHA AML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9A3F542-5EA5-4472-9FC5-EE9F1BA6FD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620" y="2249487"/>
            <a:ext cx="2862444" cy="3957302"/>
          </a:xfrm>
        </p:spPr>
        <p:txBody>
          <a:bodyPr>
            <a:normAutofit/>
          </a:bodyPr>
          <a:lstStyle/>
          <a:p>
            <a:r>
              <a:rPr lang="en-US" sz="1400" dirty="0">
                <a:solidFill>
                  <a:srgbClr val="FFFFFF"/>
                </a:solidFill>
              </a:rPr>
              <a:t>Summary statistics of extracted features</a:t>
            </a:r>
          </a:p>
          <a:p>
            <a:r>
              <a:rPr lang="en-US" sz="1400" dirty="0">
                <a:solidFill>
                  <a:srgbClr val="FFFFFF"/>
                </a:solidFill>
              </a:rPr>
              <a:t>TTL</a:t>
            </a:r>
          </a:p>
          <a:p>
            <a:pPr lvl="1"/>
            <a:r>
              <a:rPr lang="en-US" sz="1000" dirty="0">
                <a:solidFill>
                  <a:srgbClr val="FFFFFF"/>
                </a:solidFill>
              </a:rPr>
              <a:t>24 Hours</a:t>
            </a:r>
          </a:p>
          <a:p>
            <a:pPr lvl="1"/>
            <a:r>
              <a:rPr lang="en-US" sz="1000" dirty="0">
                <a:solidFill>
                  <a:srgbClr val="FFFFFF"/>
                </a:solidFill>
              </a:rPr>
              <a:t>2 Weeks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3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4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5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0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903CB265-A2C3-3445-94B5-2AC03F8EB6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4100815" y="488950"/>
            <a:ext cx="8099141" cy="585163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05F4D34-25FB-5E4D-8A7C-E5F304F4D7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7296" y="182368"/>
            <a:ext cx="7123981" cy="4007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39141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C83DE5-49B0-434C-9C29-06626E0B33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-171070"/>
            <a:ext cx="9905998" cy="1478570"/>
          </a:xfrm>
        </p:spPr>
        <p:txBody>
          <a:bodyPr/>
          <a:lstStyle/>
          <a:p>
            <a:r>
              <a:rPr lang="en-US" dirty="0"/>
              <a:t>Distributed sensor networks	</a:t>
            </a:r>
          </a:p>
        </p:txBody>
      </p:sp>
      <p:pic>
        <p:nvPicPr>
          <p:cNvPr id="5" name="Content Placeholder 4" descr="A picture containing window, monitor, large, bird&#10;&#10;Description automatically generated">
            <a:extLst>
              <a:ext uri="{FF2B5EF4-FFF2-40B4-BE49-F238E27FC236}">
                <a16:creationId xmlns:a16="http://schemas.microsoft.com/office/drawing/2014/main" id="{913B8C35-4917-644B-838C-B132B1EA17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92742" y="840129"/>
            <a:ext cx="9403337" cy="5645294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4A1DA68-84FE-E140-8B79-085C02F98B6F}"/>
              </a:ext>
            </a:extLst>
          </p:cNvPr>
          <p:cNvSpPr txBox="1"/>
          <p:nvPr/>
        </p:nvSpPr>
        <p:spPr>
          <a:xfrm>
            <a:off x="5323110" y="6485423"/>
            <a:ext cx="1542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CTBTO</a:t>
            </a:r>
          </a:p>
        </p:txBody>
      </p:sp>
    </p:spTree>
    <p:extLst>
      <p:ext uri="{BB962C8B-B14F-4D97-AF65-F5344CB8AC3E}">
        <p14:creationId xmlns:p14="http://schemas.microsoft.com/office/powerpoint/2010/main" val="6758803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D3DE075-5EC7-8E44-BD6A-9AEBE1B7DB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6" y="618518"/>
            <a:ext cx="2851417" cy="1478570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Design: LAHA DL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9A3F542-5EA5-4472-9FC5-EE9F1BA6FD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620" y="2249487"/>
            <a:ext cx="2862444" cy="3957302"/>
          </a:xfrm>
        </p:spPr>
        <p:txBody>
          <a:bodyPr>
            <a:normAutofit/>
          </a:bodyPr>
          <a:lstStyle/>
          <a:p>
            <a:r>
              <a:rPr lang="en-US" sz="1400" dirty="0">
                <a:solidFill>
                  <a:srgbClr val="FFFFFF"/>
                </a:solidFill>
              </a:rPr>
              <a:t>Window containing potential signals of interest</a:t>
            </a:r>
          </a:p>
          <a:p>
            <a:r>
              <a:rPr lang="en-US" sz="1400" dirty="0">
                <a:solidFill>
                  <a:srgbClr val="FFFFFF"/>
                </a:solidFill>
              </a:rPr>
              <a:t>TTL</a:t>
            </a:r>
          </a:p>
          <a:p>
            <a:pPr lvl="1"/>
            <a:r>
              <a:rPr lang="en-US" sz="1000" dirty="0">
                <a:solidFill>
                  <a:srgbClr val="FFFFFF"/>
                </a:solidFill>
              </a:rPr>
              <a:t>1 Month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3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4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5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0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4" name="Picture 3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502CC8B0-695C-2E44-9922-4073D978D2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143" y="494698"/>
            <a:ext cx="8077857" cy="5836252"/>
          </a:xfrm>
          <a:prstGeom prst="rect">
            <a:avLst/>
          </a:prstGeom>
        </p:spPr>
      </p:pic>
      <p:pic>
        <p:nvPicPr>
          <p:cNvPr id="50" name="Picture 49" descr="A screenshot of a cell phone&#10;&#10;Description automatically generated">
            <a:extLst>
              <a:ext uri="{FF2B5EF4-FFF2-40B4-BE49-F238E27FC236}">
                <a16:creationId xmlns:a16="http://schemas.microsoft.com/office/drawing/2014/main" id="{8EA9C8B8-C220-124C-BABA-8B49533E69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4231" y="-1855"/>
            <a:ext cx="6542131" cy="367994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A53B38D-BCCD-F94A-BB8E-702C982B8DF2}"/>
              </a:ext>
            </a:extLst>
          </p:cNvPr>
          <p:cNvSpPr/>
          <p:nvPr/>
        </p:nvSpPr>
        <p:spPr>
          <a:xfrm>
            <a:off x="5394036" y="1849438"/>
            <a:ext cx="5772728" cy="170021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1037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D3DE075-5EC7-8E44-BD6A-9AEBE1B7DB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6" y="618518"/>
            <a:ext cx="2851417" cy="1478570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Design: LAHA IL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9A3F542-5EA5-4472-9FC5-EE9F1BA6FD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620" y="2249487"/>
            <a:ext cx="2862444" cy="3957302"/>
          </a:xfrm>
        </p:spPr>
        <p:txBody>
          <a:bodyPr>
            <a:normAutofit/>
          </a:bodyPr>
          <a:lstStyle/>
          <a:p>
            <a:r>
              <a:rPr lang="en-US" sz="1400" dirty="0">
                <a:solidFill>
                  <a:srgbClr val="FFFFFF"/>
                </a:solidFill>
              </a:rPr>
              <a:t>Window containing classified signals of interest</a:t>
            </a:r>
          </a:p>
          <a:p>
            <a:r>
              <a:rPr lang="en-US" sz="1400" dirty="0">
                <a:solidFill>
                  <a:srgbClr val="FFFFFF"/>
                </a:solidFill>
              </a:rPr>
              <a:t>TTL</a:t>
            </a:r>
          </a:p>
          <a:p>
            <a:pPr lvl="1"/>
            <a:r>
              <a:rPr lang="en-US" sz="1000" dirty="0">
                <a:solidFill>
                  <a:srgbClr val="FFFFFF"/>
                </a:solidFill>
              </a:rPr>
              <a:t>1 Year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3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4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5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0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6" name="Picture 5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ACEC62D9-6950-0449-8AB0-ECD8B3EAA9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143" y="488950"/>
            <a:ext cx="8085813" cy="5842000"/>
          </a:xfrm>
          <a:prstGeom prst="rect">
            <a:avLst/>
          </a:prstGeom>
        </p:spPr>
      </p:pic>
      <p:pic>
        <p:nvPicPr>
          <p:cNvPr id="51" name="Picture 50" descr="A screenshot of a cell phone&#10;&#10;Description automatically generated">
            <a:extLst>
              <a:ext uri="{FF2B5EF4-FFF2-40B4-BE49-F238E27FC236}">
                <a16:creationId xmlns:a16="http://schemas.microsoft.com/office/drawing/2014/main" id="{EDB6C8BB-9F98-F740-BA58-5FD50329DC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8265" y="-1855"/>
            <a:ext cx="5496836" cy="3091971"/>
          </a:xfrm>
          <a:prstGeom prst="rect">
            <a:avLst/>
          </a:prstGeom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2A42E140-2673-DA4F-BE5D-34806B54BA22}"/>
              </a:ext>
            </a:extLst>
          </p:cNvPr>
          <p:cNvSpPr/>
          <p:nvPr/>
        </p:nvSpPr>
        <p:spPr>
          <a:xfrm>
            <a:off x="5838833" y="205373"/>
            <a:ext cx="4850367" cy="142855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8329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D3DE075-5EC7-8E44-BD6A-9AEBE1B7DB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6" y="618518"/>
            <a:ext cx="2851417" cy="1478570"/>
          </a:xfrm>
        </p:spPr>
        <p:txBody>
          <a:bodyPr>
            <a:normAutofit/>
          </a:bodyPr>
          <a:lstStyle/>
          <a:p>
            <a:r>
              <a:rPr lang="en-US" sz="2700" dirty="0">
                <a:solidFill>
                  <a:srgbClr val="FFFFFF"/>
                </a:solidFill>
              </a:rPr>
              <a:t>Design: Laha PL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9A3F542-5EA5-4472-9FC5-EE9F1BA6FD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620" y="2249487"/>
            <a:ext cx="2862444" cy="3957302"/>
          </a:xfrm>
        </p:spPr>
        <p:txBody>
          <a:bodyPr>
            <a:normAutofit/>
          </a:bodyPr>
          <a:lstStyle/>
          <a:p>
            <a:r>
              <a:rPr lang="en-US" sz="1400" dirty="0">
                <a:solidFill>
                  <a:srgbClr val="FFFFFF"/>
                </a:solidFill>
              </a:rPr>
              <a:t>Actional insights</a:t>
            </a:r>
          </a:p>
          <a:p>
            <a:r>
              <a:rPr lang="en-US" sz="1400" dirty="0">
                <a:solidFill>
                  <a:srgbClr val="FFFFFF"/>
                </a:solidFill>
              </a:rPr>
              <a:t>Predictive analytics</a:t>
            </a:r>
          </a:p>
          <a:p>
            <a:r>
              <a:rPr lang="en-US" sz="1400" dirty="0">
                <a:solidFill>
                  <a:srgbClr val="FFFFFF"/>
                </a:solidFill>
              </a:rPr>
              <a:t>Data grouping</a:t>
            </a:r>
          </a:p>
          <a:p>
            <a:r>
              <a:rPr lang="en-US" sz="1400" dirty="0">
                <a:solidFill>
                  <a:srgbClr val="FFFFFF"/>
                </a:solidFill>
              </a:rPr>
              <a:t>TTL</a:t>
            </a:r>
          </a:p>
          <a:p>
            <a:pPr lvl="1"/>
            <a:r>
              <a:rPr lang="en-US" sz="1000" dirty="0">
                <a:solidFill>
                  <a:srgbClr val="FFFFFF"/>
                </a:solidFill>
              </a:rPr>
              <a:t>2 Years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3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4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5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0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C0905BD5-5ECF-464A-B9F5-7BF26FDCFC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143" y="494698"/>
            <a:ext cx="8077857" cy="5836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7165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B44037-4C91-1548-B5AD-E4E3EDCAD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Design: Phenomena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20B86D-5DDC-6043-AB26-0FC01E44A6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1667" y="2277196"/>
            <a:ext cx="5379461" cy="3541714"/>
          </a:xfrm>
        </p:spPr>
        <p:txBody>
          <a:bodyPr/>
          <a:lstStyle/>
          <a:p>
            <a:r>
              <a:rPr lang="en-US" dirty="0"/>
              <a:t>Phenomena provide </a:t>
            </a:r>
          </a:p>
          <a:p>
            <a:pPr lvl="1"/>
            <a:r>
              <a:rPr lang="en-US" dirty="0"/>
              <a:t>Self-optimization</a:t>
            </a:r>
          </a:p>
          <a:p>
            <a:pPr lvl="1"/>
            <a:r>
              <a:rPr lang="en-US" dirty="0"/>
              <a:t>Actionable insights through</a:t>
            </a:r>
          </a:p>
          <a:p>
            <a:pPr lvl="2"/>
            <a:r>
              <a:rPr lang="en-US" dirty="0"/>
              <a:t>Predictive analytics</a:t>
            </a:r>
          </a:p>
          <a:p>
            <a:pPr lvl="2"/>
            <a:r>
              <a:rPr lang="en-US" dirty="0"/>
              <a:t>Ability to group data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F014743-F760-754C-B38F-28F432C83367}"/>
              </a:ext>
            </a:extLst>
          </p:cNvPr>
          <p:cNvSpPr txBox="1">
            <a:spLocks/>
          </p:cNvSpPr>
          <p:nvPr/>
        </p:nvSpPr>
        <p:spPr>
          <a:xfrm>
            <a:off x="6094412" y="2277196"/>
            <a:ext cx="5379461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Phenomena</a:t>
            </a:r>
          </a:p>
          <a:p>
            <a:pPr lvl="1"/>
            <a:r>
              <a:rPr lang="en-US" dirty="0"/>
              <a:t>Annotation</a:t>
            </a:r>
          </a:p>
          <a:p>
            <a:pPr lvl="1"/>
            <a:r>
              <a:rPr lang="en-US" dirty="0"/>
              <a:t>Locality</a:t>
            </a:r>
          </a:p>
          <a:p>
            <a:pPr lvl="1"/>
            <a:r>
              <a:rPr lang="en-US" dirty="0"/>
              <a:t>Periodic</a:t>
            </a:r>
          </a:p>
          <a:p>
            <a:pPr lvl="1"/>
            <a:r>
              <a:rPr lang="en-US" dirty="0"/>
              <a:t>Similarity</a:t>
            </a:r>
          </a:p>
          <a:p>
            <a:pPr lvl="1"/>
            <a:r>
              <a:rPr lang="en-US" dirty="0"/>
              <a:t>Future</a:t>
            </a:r>
          </a:p>
        </p:txBody>
      </p:sp>
    </p:spTree>
    <p:extLst>
      <p:ext uri="{BB962C8B-B14F-4D97-AF65-F5344CB8AC3E}">
        <p14:creationId xmlns:p14="http://schemas.microsoft.com/office/powerpoint/2010/main" val="35521399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92689-7BE8-4A44-A420-CC8D94526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DESIGN: ANNOTATION PHENOMENA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3416335F-A64F-9940-A3F4-67CAA6030E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3655" y="2097088"/>
            <a:ext cx="11064690" cy="2665845"/>
          </a:xfrm>
        </p:spPr>
      </p:pic>
    </p:spTree>
    <p:extLst>
      <p:ext uri="{BB962C8B-B14F-4D97-AF65-F5344CB8AC3E}">
        <p14:creationId xmlns:p14="http://schemas.microsoft.com/office/powerpoint/2010/main" val="10504010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Picture 2">
            <a:extLst>
              <a:ext uri="{FF2B5EF4-FFF2-40B4-BE49-F238E27FC236}">
                <a16:creationId xmlns:a16="http://schemas.microsoft.com/office/drawing/2014/main" id="{678E285C-BE9E-45B7-A3EE-B9792DAE9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4" name="Group 10">
            <a:extLst>
              <a:ext uri="{FF2B5EF4-FFF2-40B4-BE49-F238E27FC236}">
                <a16:creationId xmlns:a16="http://schemas.microsoft.com/office/drawing/2014/main" id="{AB86F577-8905-4B21-8AF3-C1BB34337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>
              <a:extLst>
                <a:ext uri="{FF2B5EF4-FFF2-40B4-BE49-F238E27FC236}">
                  <a16:creationId xmlns:a16="http://schemas.microsoft.com/office/drawing/2014/main" id="{D2F1CFF3-A579-4D24-B5F9-1C71BA6FE5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57601B50-7EB1-43FA-8360-4297BCD76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60BD8B7A-CD01-4638-A2C9-299AC68B9B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>
              <a:extLst>
                <a:ext uri="{FF2B5EF4-FFF2-40B4-BE49-F238E27FC236}">
                  <a16:creationId xmlns:a16="http://schemas.microsoft.com/office/drawing/2014/main" id="{095B58F9-6C29-48BE-9DA6-3855080521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0C84674F-2E8A-4B70-B801-00722CDD58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34F320BB-D6A9-45FE-8556-498B763B1E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5493D54A-532A-46ED-AF63-A0A54818EF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EAF2EDFA-9C0B-44E2-B4BB-312B58BCA8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>
              <a:extLst>
                <a:ext uri="{FF2B5EF4-FFF2-40B4-BE49-F238E27FC236}">
                  <a16:creationId xmlns:a16="http://schemas.microsoft.com/office/drawing/2014/main" id="{A3641113-CE35-42A4-B605-41BC06BF4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>
              <a:extLst>
                <a:ext uri="{FF2B5EF4-FFF2-40B4-BE49-F238E27FC236}">
                  <a16:creationId xmlns:a16="http://schemas.microsoft.com/office/drawing/2014/main" id="{DA2E5B2C-BAC4-4440-9B7E-F38783197A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>
              <a:extLst>
                <a:ext uri="{FF2B5EF4-FFF2-40B4-BE49-F238E27FC236}">
                  <a16:creationId xmlns:a16="http://schemas.microsoft.com/office/drawing/2014/main" id="{D8A506DF-2E53-42C9-94BE-B98E32E057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>
              <a:extLst>
                <a:ext uri="{FF2B5EF4-FFF2-40B4-BE49-F238E27FC236}">
                  <a16:creationId xmlns:a16="http://schemas.microsoft.com/office/drawing/2014/main" id="{12934FF8-5F70-40BF-BBB6-5EB941FB9B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>
              <a:extLst>
                <a:ext uri="{FF2B5EF4-FFF2-40B4-BE49-F238E27FC236}">
                  <a16:creationId xmlns:a16="http://schemas.microsoft.com/office/drawing/2014/main" id="{8EB3FB08-D01D-4E24-BE40-C16269DF62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>
              <a:extLst>
                <a:ext uri="{FF2B5EF4-FFF2-40B4-BE49-F238E27FC236}">
                  <a16:creationId xmlns:a16="http://schemas.microsoft.com/office/drawing/2014/main" id="{D24E50D7-2753-4169-AD51-C106DA1B7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>
              <a:extLst>
                <a:ext uri="{FF2B5EF4-FFF2-40B4-BE49-F238E27FC236}">
                  <a16:creationId xmlns:a16="http://schemas.microsoft.com/office/drawing/2014/main" id="{DF94B7E0-D9B6-4096-94D0-18D3AC0EF6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>
              <a:extLst>
                <a:ext uri="{FF2B5EF4-FFF2-40B4-BE49-F238E27FC236}">
                  <a16:creationId xmlns:a16="http://schemas.microsoft.com/office/drawing/2014/main" id="{EBC05ADE-BBA2-4387-B005-3196E2E198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>
              <a:extLst>
                <a:ext uri="{FF2B5EF4-FFF2-40B4-BE49-F238E27FC236}">
                  <a16:creationId xmlns:a16="http://schemas.microsoft.com/office/drawing/2014/main" id="{BBED1CEE-14D2-442F-AB08-401ABE3EF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>
              <a:extLst>
                <a:ext uri="{FF2B5EF4-FFF2-40B4-BE49-F238E27FC236}">
                  <a16:creationId xmlns:a16="http://schemas.microsoft.com/office/drawing/2014/main" id="{4F6574C0-78E8-49EA-84BC-EE9D55707F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>
              <a:extLst>
                <a:ext uri="{FF2B5EF4-FFF2-40B4-BE49-F238E27FC236}">
                  <a16:creationId xmlns:a16="http://schemas.microsoft.com/office/drawing/2014/main" id="{65BCDB0B-615E-4CA1-AFD5-6B121CB7CE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>
              <a:extLst>
                <a:ext uri="{FF2B5EF4-FFF2-40B4-BE49-F238E27FC236}">
                  <a16:creationId xmlns:a16="http://schemas.microsoft.com/office/drawing/2014/main" id="{40627863-B7FC-44D1-9E53-E728FFF675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>
              <a:extLst>
                <a:ext uri="{FF2B5EF4-FFF2-40B4-BE49-F238E27FC236}">
                  <a16:creationId xmlns:a16="http://schemas.microsoft.com/office/drawing/2014/main" id="{52FD6F8C-3AF1-487E-91F4-6E55146F1F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>
              <a:extLst>
                <a:ext uri="{FF2B5EF4-FFF2-40B4-BE49-F238E27FC236}">
                  <a16:creationId xmlns:a16="http://schemas.microsoft.com/office/drawing/2014/main" id="{50323CF3-93CB-4E03-95C0-B180BB87A8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>
              <a:extLst>
                <a:ext uri="{FF2B5EF4-FFF2-40B4-BE49-F238E27FC236}">
                  <a16:creationId xmlns:a16="http://schemas.microsoft.com/office/drawing/2014/main" id="{EB47D82F-CF1B-47E6-9FA2-F3A9C5F945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>
              <a:extLst>
                <a:ext uri="{FF2B5EF4-FFF2-40B4-BE49-F238E27FC236}">
                  <a16:creationId xmlns:a16="http://schemas.microsoft.com/office/drawing/2014/main" id="{0606708F-F2D4-4678-8ED2-39041BC64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>
              <a:extLst>
                <a:ext uri="{FF2B5EF4-FFF2-40B4-BE49-F238E27FC236}">
                  <a16:creationId xmlns:a16="http://schemas.microsoft.com/office/drawing/2014/main" id="{D7EB95B4-15E4-433D-B36F-21FF341AD9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>
              <a:extLst>
                <a:ext uri="{FF2B5EF4-FFF2-40B4-BE49-F238E27FC236}">
                  <a16:creationId xmlns:a16="http://schemas.microsoft.com/office/drawing/2014/main" id="{500A541B-4C75-497C-A489-097ED2996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>
              <a:extLst>
                <a:ext uri="{FF2B5EF4-FFF2-40B4-BE49-F238E27FC236}">
                  <a16:creationId xmlns:a16="http://schemas.microsoft.com/office/drawing/2014/main" id="{5789326F-12A4-48B8-B0ED-A6A2AE0C27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>
              <a:extLst>
                <a:ext uri="{FF2B5EF4-FFF2-40B4-BE49-F238E27FC236}">
                  <a16:creationId xmlns:a16="http://schemas.microsoft.com/office/drawing/2014/main" id="{25FA672E-2B65-477F-AA75-6261CE652F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>
              <a:extLst>
                <a:ext uri="{FF2B5EF4-FFF2-40B4-BE49-F238E27FC236}">
                  <a16:creationId xmlns:a16="http://schemas.microsoft.com/office/drawing/2014/main" id="{BB09AF8D-E68B-499C-B9F5-2F365813D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>
              <a:extLst>
                <a:ext uri="{FF2B5EF4-FFF2-40B4-BE49-F238E27FC236}">
                  <a16:creationId xmlns:a16="http://schemas.microsoft.com/office/drawing/2014/main" id="{7991AEAD-B5F3-47BA-9F1B-86C16A84A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>
              <a:extLst>
                <a:ext uri="{FF2B5EF4-FFF2-40B4-BE49-F238E27FC236}">
                  <a16:creationId xmlns:a16="http://schemas.microsoft.com/office/drawing/2014/main" id="{19A85F58-4C3A-4388-B55C-2329EEAECF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>
              <a:extLst>
                <a:ext uri="{FF2B5EF4-FFF2-40B4-BE49-F238E27FC236}">
                  <a16:creationId xmlns:a16="http://schemas.microsoft.com/office/drawing/2014/main" id="{05652F38-94D9-41B7-A699-7E8F0C78D8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>
              <a:extLst>
                <a:ext uri="{FF2B5EF4-FFF2-40B4-BE49-F238E27FC236}">
                  <a16:creationId xmlns:a16="http://schemas.microsoft.com/office/drawing/2014/main" id="{3C043852-C250-4518-BB89-C91A34917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>
              <a:extLst>
                <a:ext uri="{FF2B5EF4-FFF2-40B4-BE49-F238E27FC236}">
                  <a16:creationId xmlns:a16="http://schemas.microsoft.com/office/drawing/2014/main" id="{0CAB9A07-ECF2-416C-8528-F75DACB138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>
              <a:extLst>
                <a:ext uri="{FF2B5EF4-FFF2-40B4-BE49-F238E27FC236}">
                  <a16:creationId xmlns:a16="http://schemas.microsoft.com/office/drawing/2014/main" id="{904A314C-A829-4AA6-92E2-529BCCF95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>
              <a:extLst>
                <a:ext uri="{FF2B5EF4-FFF2-40B4-BE49-F238E27FC236}">
                  <a16:creationId xmlns:a16="http://schemas.microsoft.com/office/drawing/2014/main" id="{244EE6BA-4569-43ED-9E2E-1FB66201B7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>
              <a:extLst>
                <a:ext uri="{FF2B5EF4-FFF2-40B4-BE49-F238E27FC236}">
                  <a16:creationId xmlns:a16="http://schemas.microsoft.com/office/drawing/2014/main" id="{BEB8252E-FB2A-4BB5-BEC6-CA10FF6F7C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>
              <a:extLst>
                <a:ext uri="{FF2B5EF4-FFF2-40B4-BE49-F238E27FC236}">
                  <a16:creationId xmlns:a16="http://schemas.microsoft.com/office/drawing/2014/main" id="{91414711-C3A4-4E96-854A-DDDEB2F2E3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>
              <a:extLst>
                <a:ext uri="{FF2B5EF4-FFF2-40B4-BE49-F238E27FC236}">
                  <a16:creationId xmlns:a16="http://schemas.microsoft.com/office/drawing/2014/main" id="{86815BA8-3055-4B42-98C3-4202FD92E0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>
              <a:extLst>
                <a:ext uri="{FF2B5EF4-FFF2-40B4-BE49-F238E27FC236}">
                  <a16:creationId xmlns:a16="http://schemas.microsoft.com/office/drawing/2014/main" id="{44457813-E991-44AE-9A83-B7488D1F36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>
              <a:extLst>
                <a:ext uri="{FF2B5EF4-FFF2-40B4-BE49-F238E27FC236}">
                  <a16:creationId xmlns:a16="http://schemas.microsoft.com/office/drawing/2014/main" id="{8CE1CF47-A73F-4560-8835-AE1DC51E5C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>
              <a:extLst>
                <a:ext uri="{FF2B5EF4-FFF2-40B4-BE49-F238E27FC236}">
                  <a16:creationId xmlns:a16="http://schemas.microsoft.com/office/drawing/2014/main" id="{C2A935E4-AACC-4CB9-995E-D286178873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>
              <a:extLst>
                <a:ext uri="{FF2B5EF4-FFF2-40B4-BE49-F238E27FC236}">
                  <a16:creationId xmlns:a16="http://schemas.microsoft.com/office/drawing/2014/main" id="{93B5B778-8ACB-4004-932D-BD95997BA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>
              <a:extLst>
                <a:ext uri="{FF2B5EF4-FFF2-40B4-BE49-F238E27FC236}">
                  <a16:creationId xmlns:a16="http://schemas.microsoft.com/office/drawing/2014/main" id="{1434AF34-0919-40AD-84B1-446D4FF2D6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>
              <a:extLst>
                <a:ext uri="{FF2B5EF4-FFF2-40B4-BE49-F238E27FC236}">
                  <a16:creationId xmlns:a16="http://schemas.microsoft.com/office/drawing/2014/main" id="{29546CF3-6DDD-4073-AB7F-C6E722257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>
              <a:extLst>
                <a:ext uri="{FF2B5EF4-FFF2-40B4-BE49-F238E27FC236}">
                  <a16:creationId xmlns:a16="http://schemas.microsoft.com/office/drawing/2014/main" id="{289D46AB-128A-477F-B6C9-F40F115D6C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>
              <a:extLst>
                <a:ext uri="{FF2B5EF4-FFF2-40B4-BE49-F238E27FC236}">
                  <a16:creationId xmlns:a16="http://schemas.microsoft.com/office/drawing/2014/main" id="{A7DA7E67-3368-44AD-AACD-EB64AE3487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>
              <a:extLst>
                <a:ext uri="{FF2B5EF4-FFF2-40B4-BE49-F238E27FC236}">
                  <a16:creationId xmlns:a16="http://schemas.microsoft.com/office/drawing/2014/main" id="{78BB1152-AB85-4AD8-BBA1-07CEA1F508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>
              <a:extLst>
                <a:ext uri="{FF2B5EF4-FFF2-40B4-BE49-F238E27FC236}">
                  <a16:creationId xmlns:a16="http://schemas.microsoft.com/office/drawing/2014/main" id="{A982E7F2-DD68-4093-B9C5-3E42B475A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>
              <a:extLst>
                <a:ext uri="{FF2B5EF4-FFF2-40B4-BE49-F238E27FC236}">
                  <a16:creationId xmlns:a16="http://schemas.microsoft.com/office/drawing/2014/main" id="{A682E224-4CD6-420B-897A-B23D50B82E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>
              <a:extLst>
                <a:ext uri="{FF2B5EF4-FFF2-40B4-BE49-F238E27FC236}">
                  <a16:creationId xmlns:a16="http://schemas.microsoft.com/office/drawing/2014/main" id="{31B90F10-06CD-480E-8D35-6E0FFFB894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>
              <a:extLst>
                <a:ext uri="{FF2B5EF4-FFF2-40B4-BE49-F238E27FC236}">
                  <a16:creationId xmlns:a16="http://schemas.microsoft.com/office/drawing/2014/main" id="{7BC977DB-69B0-4D8D-B77C-E1127EC417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>
              <a:extLst>
                <a:ext uri="{FF2B5EF4-FFF2-40B4-BE49-F238E27FC236}">
                  <a16:creationId xmlns:a16="http://schemas.microsoft.com/office/drawing/2014/main" id="{24127454-3FCB-41D6-ACFB-81D7E05A79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>
              <a:extLst>
                <a:ext uri="{FF2B5EF4-FFF2-40B4-BE49-F238E27FC236}">
                  <a16:creationId xmlns:a16="http://schemas.microsoft.com/office/drawing/2014/main" id="{7AA80D42-B8A8-475B-ADBF-99719CE9F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D706AE2E-B17B-43A3-84F8-9C0FE9466C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" y="0"/>
            <a:ext cx="12192003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CEFFB8CF-3E94-42D7-849C-841E7744B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70" name="Rectangle 5">
              <a:extLst>
                <a:ext uri="{FF2B5EF4-FFF2-40B4-BE49-F238E27FC236}">
                  <a16:creationId xmlns:a16="http://schemas.microsoft.com/office/drawing/2014/main" id="{C274DE9A-4502-4454-911E-B7FE9ED6DE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1" name="Freeform 6">
              <a:extLst>
                <a:ext uri="{FF2B5EF4-FFF2-40B4-BE49-F238E27FC236}">
                  <a16:creationId xmlns:a16="http://schemas.microsoft.com/office/drawing/2014/main" id="{76AFCF59-7BED-416B-ACD9-EA099C9B29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7">
              <a:extLst>
                <a:ext uri="{FF2B5EF4-FFF2-40B4-BE49-F238E27FC236}">
                  <a16:creationId xmlns:a16="http://schemas.microsoft.com/office/drawing/2014/main" id="{8EEECEBC-B149-42E5-8164-EE5456F062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Rectangle 8">
              <a:extLst>
                <a:ext uri="{FF2B5EF4-FFF2-40B4-BE49-F238E27FC236}">
                  <a16:creationId xmlns:a16="http://schemas.microsoft.com/office/drawing/2014/main" id="{03B49256-D2D8-436B-8F29-0C7E53366F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4" name="Freeform 9">
              <a:extLst>
                <a:ext uri="{FF2B5EF4-FFF2-40B4-BE49-F238E27FC236}">
                  <a16:creationId xmlns:a16="http://schemas.microsoft.com/office/drawing/2014/main" id="{4045E56F-B537-408E-B346-B9B15C39A5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10">
              <a:extLst>
                <a:ext uri="{FF2B5EF4-FFF2-40B4-BE49-F238E27FC236}">
                  <a16:creationId xmlns:a16="http://schemas.microsoft.com/office/drawing/2014/main" id="{904BDB2F-0893-4AD7-A871-C808C9651B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11">
              <a:extLst>
                <a:ext uri="{FF2B5EF4-FFF2-40B4-BE49-F238E27FC236}">
                  <a16:creationId xmlns:a16="http://schemas.microsoft.com/office/drawing/2014/main" id="{512D8C6F-C154-4928-9891-DDCF50DA63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12">
              <a:extLst>
                <a:ext uri="{FF2B5EF4-FFF2-40B4-BE49-F238E27FC236}">
                  <a16:creationId xmlns:a16="http://schemas.microsoft.com/office/drawing/2014/main" id="{7E2BBA63-D694-4AD5-976F-4F1CDB204A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13">
              <a:extLst>
                <a:ext uri="{FF2B5EF4-FFF2-40B4-BE49-F238E27FC236}">
                  <a16:creationId xmlns:a16="http://schemas.microsoft.com/office/drawing/2014/main" id="{394F9847-4F95-42E8-AE7E-8DD8A0E27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14">
              <a:extLst>
                <a:ext uri="{FF2B5EF4-FFF2-40B4-BE49-F238E27FC236}">
                  <a16:creationId xmlns:a16="http://schemas.microsoft.com/office/drawing/2014/main" id="{48CE4CA3-085D-44AC-996B-9F347B7BC1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15">
              <a:extLst>
                <a:ext uri="{FF2B5EF4-FFF2-40B4-BE49-F238E27FC236}">
                  <a16:creationId xmlns:a16="http://schemas.microsoft.com/office/drawing/2014/main" id="{0D7459AE-7E00-4707-B574-1D3636BB46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6">
              <a:extLst>
                <a:ext uri="{FF2B5EF4-FFF2-40B4-BE49-F238E27FC236}">
                  <a16:creationId xmlns:a16="http://schemas.microsoft.com/office/drawing/2014/main" id="{EF95E020-0C4A-4BD5-84BE-6DF8B8BCAB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17">
              <a:extLst>
                <a:ext uri="{FF2B5EF4-FFF2-40B4-BE49-F238E27FC236}">
                  <a16:creationId xmlns:a16="http://schemas.microsoft.com/office/drawing/2014/main" id="{18CC4862-B9BB-4E63-9630-AA5241E68A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18">
              <a:extLst>
                <a:ext uri="{FF2B5EF4-FFF2-40B4-BE49-F238E27FC236}">
                  <a16:creationId xmlns:a16="http://schemas.microsoft.com/office/drawing/2014/main" id="{156A0508-DDAB-4BFB-824D-CA9D3D833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19">
              <a:extLst>
                <a:ext uri="{FF2B5EF4-FFF2-40B4-BE49-F238E27FC236}">
                  <a16:creationId xmlns:a16="http://schemas.microsoft.com/office/drawing/2014/main" id="{E3B0103B-60DE-4385-B84E-53694FB9A2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20">
              <a:extLst>
                <a:ext uri="{FF2B5EF4-FFF2-40B4-BE49-F238E27FC236}">
                  <a16:creationId xmlns:a16="http://schemas.microsoft.com/office/drawing/2014/main" id="{C8C1C0D4-C36E-4251-A97F-436AFA3797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21">
              <a:extLst>
                <a:ext uri="{FF2B5EF4-FFF2-40B4-BE49-F238E27FC236}">
                  <a16:creationId xmlns:a16="http://schemas.microsoft.com/office/drawing/2014/main" id="{550D7341-7849-4B72-A2D7-68B7161D43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22">
              <a:extLst>
                <a:ext uri="{FF2B5EF4-FFF2-40B4-BE49-F238E27FC236}">
                  <a16:creationId xmlns:a16="http://schemas.microsoft.com/office/drawing/2014/main" id="{C9E742C7-3FF2-4931-B087-46AAA6C33E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23">
              <a:extLst>
                <a:ext uri="{FF2B5EF4-FFF2-40B4-BE49-F238E27FC236}">
                  <a16:creationId xmlns:a16="http://schemas.microsoft.com/office/drawing/2014/main" id="{424AF1DB-9264-4B94-9F0D-EF37F12D47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24">
              <a:extLst>
                <a:ext uri="{FF2B5EF4-FFF2-40B4-BE49-F238E27FC236}">
                  <a16:creationId xmlns:a16="http://schemas.microsoft.com/office/drawing/2014/main" id="{766E43D2-CF93-4468-9B12-FFB234513D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25">
              <a:extLst>
                <a:ext uri="{FF2B5EF4-FFF2-40B4-BE49-F238E27FC236}">
                  <a16:creationId xmlns:a16="http://schemas.microsoft.com/office/drawing/2014/main" id="{AC24EC38-E0E5-4A4E-A64D-359DD4A559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6">
              <a:extLst>
                <a:ext uri="{FF2B5EF4-FFF2-40B4-BE49-F238E27FC236}">
                  <a16:creationId xmlns:a16="http://schemas.microsoft.com/office/drawing/2014/main" id="{338D8FE1-6073-44CF-857C-9273A16075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27">
              <a:extLst>
                <a:ext uri="{FF2B5EF4-FFF2-40B4-BE49-F238E27FC236}">
                  <a16:creationId xmlns:a16="http://schemas.microsoft.com/office/drawing/2014/main" id="{39BAF819-1ABF-4754-B2E6-8C023A3B94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28">
              <a:extLst>
                <a:ext uri="{FF2B5EF4-FFF2-40B4-BE49-F238E27FC236}">
                  <a16:creationId xmlns:a16="http://schemas.microsoft.com/office/drawing/2014/main" id="{2B5FE77A-C8CA-4E0E-BA89-53BA982E6A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29">
              <a:extLst>
                <a:ext uri="{FF2B5EF4-FFF2-40B4-BE49-F238E27FC236}">
                  <a16:creationId xmlns:a16="http://schemas.microsoft.com/office/drawing/2014/main" id="{264169FF-BB01-4F56-812A-738BE4AAC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30">
              <a:extLst>
                <a:ext uri="{FF2B5EF4-FFF2-40B4-BE49-F238E27FC236}">
                  <a16:creationId xmlns:a16="http://schemas.microsoft.com/office/drawing/2014/main" id="{831BA8DD-49DA-443B-AD7A-1680CD287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31">
              <a:extLst>
                <a:ext uri="{FF2B5EF4-FFF2-40B4-BE49-F238E27FC236}">
                  <a16:creationId xmlns:a16="http://schemas.microsoft.com/office/drawing/2014/main" id="{15B5FD47-B408-4DD0-BA9C-76C3F6814F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32">
              <a:extLst>
                <a:ext uri="{FF2B5EF4-FFF2-40B4-BE49-F238E27FC236}">
                  <a16:creationId xmlns:a16="http://schemas.microsoft.com/office/drawing/2014/main" id="{2432FB6B-FBB2-438F-A3BC-0392CA9448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Rectangle 33">
              <a:extLst>
                <a:ext uri="{FF2B5EF4-FFF2-40B4-BE49-F238E27FC236}">
                  <a16:creationId xmlns:a16="http://schemas.microsoft.com/office/drawing/2014/main" id="{A9E1CA69-4810-4E1D-A227-EA4EF0151F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99" name="Freeform 34">
              <a:extLst>
                <a:ext uri="{FF2B5EF4-FFF2-40B4-BE49-F238E27FC236}">
                  <a16:creationId xmlns:a16="http://schemas.microsoft.com/office/drawing/2014/main" id="{978653C5-EFDF-4617-9A6A-E810A9C22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35">
              <a:extLst>
                <a:ext uri="{FF2B5EF4-FFF2-40B4-BE49-F238E27FC236}">
                  <a16:creationId xmlns:a16="http://schemas.microsoft.com/office/drawing/2014/main" id="{F1B9F231-1E6A-4122-81B0-043E2A5F55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36">
              <a:extLst>
                <a:ext uri="{FF2B5EF4-FFF2-40B4-BE49-F238E27FC236}">
                  <a16:creationId xmlns:a16="http://schemas.microsoft.com/office/drawing/2014/main" id="{DF2B6BD0-0057-43BC-8681-9FAC9FC535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37">
              <a:extLst>
                <a:ext uri="{FF2B5EF4-FFF2-40B4-BE49-F238E27FC236}">
                  <a16:creationId xmlns:a16="http://schemas.microsoft.com/office/drawing/2014/main" id="{6D7D7117-2276-4EB9-882B-A44A2DB066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38">
              <a:extLst>
                <a:ext uri="{FF2B5EF4-FFF2-40B4-BE49-F238E27FC236}">
                  <a16:creationId xmlns:a16="http://schemas.microsoft.com/office/drawing/2014/main" id="{98AD68EB-6444-4B28-8F06-C0B6111ACF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39">
              <a:extLst>
                <a:ext uri="{FF2B5EF4-FFF2-40B4-BE49-F238E27FC236}">
                  <a16:creationId xmlns:a16="http://schemas.microsoft.com/office/drawing/2014/main" id="{438FA125-C459-48A2-913F-F5D04E160E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40">
              <a:extLst>
                <a:ext uri="{FF2B5EF4-FFF2-40B4-BE49-F238E27FC236}">
                  <a16:creationId xmlns:a16="http://schemas.microsoft.com/office/drawing/2014/main" id="{18E796D1-6480-436F-947D-550CCE516E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41">
              <a:extLst>
                <a:ext uri="{FF2B5EF4-FFF2-40B4-BE49-F238E27FC236}">
                  <a16:creationId xmlns:a16="http://schemas.microsoft.com/office/drawing/2014/main" id="{4549B300-4F89-4E35-B5E7-53E3C6A54B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42">
              <a:extLst>
                <a:ext uri="{FF2B5EF4-FFF2-40B4-BE49-F238E27FC236}">
                  <a16:creationId xmlns:a16="http://schemas.microsoft.com/office/drawing/2014/main" id="{D8DA6C40-62DD-4FB3-8D06-5A599E3823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43">
              <a:extLst>
                <a:ext uri="{FF2B5EF4-FFF2-40B4-BE49-F238E27FC236}">
                  <a16:creationId xmlns:a16="http://schemas.microsoft.com/office/drawing/2014/main" id="{28EE2B35-9D3D-4925-8DA9-9DF0E40BC4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44">
              <a:extLst>
                <a:ext uri="{FF2B5EF4-FFF2-40B4-BE49-F238E27FC236}">
                  <a16:creationId xmlns:a16="http://schemas.microsoft.com/office/drawing/2014/main" id="{9DB82611-4043-4758-81EC-2239619803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Rectangle 45">
              <a:extLst>
                <a:ext uri="{FF2B5EF4-FFF2-40B4-BE49-F238E27FC236}">
                  <a16:creationId xmlns:a16="http://schemas.microsoft.com/office/drawing/2014/main" id="{A8210AB3-0776-4F74-9227-5E448D1AFA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1" name="Freeform 46">
              <a:extLst>
                <a:ext uri="{FF2B5EF4-FFF2-40B4-BE49-F238E27FC236}">
                  <a16:creationId xmlns:a16="http://schemas.microsoft.com/office/drawing/2014/main" id="{002C10AB-E300-481E-AFA5-410481B163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47">
              <a:extLst>
                <a:ext uri="{FF2B5EF4-FFF2-40B4-BE49-F238E27FC236}">
                  <a16:creationId xmlns:a16="http://schemas.microsoft.com/office/drawing/2014/main" id="{11F47C5E-0453-4EF5-B969-A8263DC6AF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48">
              <a:extLst>
                <a:ext uri="{FF2B5EF4-FFF2-40B4-BE49-F238E27FC236}">
                  <a16:creationId xmlns:a16="http://schemas.microsoft.com/office/drawing/2014/main" id="{D0CFDC87-55E8-40E1-BD98-4E1EA2C095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49">
              <a:extLst>
                <a:ext uri="{FF2B5EF4-FFF2-40B4-BE49-F238E27FC236}">
                  <a16:creationId xmlns:a16="http://schemas.microsoft.com/office/drawing/2014/main" id="{C1151505-8A7F-41D8-AE03-AD172E38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50">
              <a:extLst>
                <a:ext uri="{FF2B5EF4-FFF2-40B4-BE49-F238E27FC236}">
                  <a16:creationId xmlns:a16="http://schemas.microsoft.com/office/drawing/2014/main" id="{918DAD20-1F9F-41A7-B9D0-EE92F9B32D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51">
              <a:extLst>
                <a:ext uri="{FF2B5EF4-FFF2-40B4-BE49-F238E27FC236}">
                  <a16:creationId xmlns:a16="http://schemas.microsoft.com/office/drawing/2014/main" id="{D303B51B-ADCC-43C9-AE4F-0168CFA637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52">
              <a:extLst>
                <a:ext uri="{FF2B5EF4-FFF2-40B4-BE49-F238E27FC236}">
                  <a16:creationId xmlns:a16="http://schemas.microsoft.com/office/drawing/2014/main" id="{5621B409-0B0A-4827-81F9-684C335EE1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53">
              <a:extLst>
                <a:ext uri="{FF2B5EF4-FFF2-40B4-BE49-F238E27FC236}">
                  <a16:creationId xmlns:a16="http://schemas.microsoft.com/office/drawing/2014/main" id="{FCA6910E-A4EC-464B-B285-5F1E40AEFF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54">
              <a:extLst>
                <a:ext uri="{FF2B5EF4-FFF2-40B4-BE49-F238E27FC236}">
                  <a16:creationId xmlns:a16="http://schemas.microsoft.com/office/drawing/2014/main" id="{7D0C75DF-4953-4E72-B34A-2F8BD05235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55">
              <a:extLst>
                <a:ext uri="{FF2B5EF4-FFF2-40B4-BE49-F238E27FC236}">
                  <a16:creationId xmlns:a16="http://schemas.microsoft.com/office/drawing/2014/main" id="{998A65EA-C434-41FF-B792-2BDC115019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56">
              <a:extLst>
                <a:ext uri="{FF2B5EF4-FFF2-40B4-BE49-F238E27FC236}">
                  <a16:creationId xmlns:a16="http://schemas.microsoft.com/office/drawing/2014/main" id="{3A6D2AE4-7ABD-4946-BE69-5FD3C1A1D6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57">
              <a:extLst>
                <a:ext uri="{FF2B5EF4-FFF2-40B4-BE49-F238E27FC236}">
                  <a16:creationId xmlns:a16="http://schemas.microsoft.com/office/drawing/2014/main" id="{833A81DC-8A3A-4141-A713-A2FE1C572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58">
              <a:extLst>
                <a:ext uri="{FF2B5EF4-FFF2-40B4-BE49-F238E27FC236}">
                  <a16:creationId xmlns:a16="http://schemas.microsoft.com/office/drawing/2014/main" id="{47BB7FFD-57DB-41BD-8D42-9FB58174B1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125" name="Picture 2">
            <a:extLst>
              <a:ext uri="{FF2B5EF4-FFF2-40B4-BE49-F238E27FC236}">
                <a16:creationId xmlns:a16="http://schemas.microsoft.com/office/drawing/2014/main" id="{3631D3C9-4C1D-4B3A-A737-E6E7800424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" y="-3747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9C92689-7BE8-4A44-A420-CC8D94526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7397" y="1113282"/>
            <a:ext cx="3489569" cy="23966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>
                <a:solidFill>
                  <a:srgbClr val="FFFFFF"/>
                </a:solidFill>
              </a:rPr>
              <a:t>DESIGN: periodic PHENOMENA</a:t>
            </a:r>
          </a:p>
        </p:txBody>
      </p:sp>
      <p:sp useBgFill="1">
        <p:nvSpPr>
          <p:cNvPr id="127" name="Round Diagonal Corner Rectangle 6">
            <a:extLst>
              <a:ext uri="{FF2B5EF4-FFF2-40B4-BE49-F238E27FC236}">
                <a16:creationId xmlns:a16="http://schemas.microsoft.com/office/drawing/2014/main" id="{5B986EF0-8540-483D-9DDE-1F168FAAC7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1402FA8D-BA51-CC4F-8B34-6789A9A590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8988" y="1706148"/>
            <a:ext cx="6112382" cy="3438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7994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9EB19A0D-88ED-4EC7-B012-FDA45662F2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039C885C-7507-48BC-8DA5-9B9A8A3B29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80315E80-D09C-4AAC-A1AA-6416ADD0A7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464D5536-A035-4505-AF73-4F7CAE4882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81218E36-F40D-459F-A201-0A62E0FA57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Rectangle 8">
              <a:extLst>
                <a:ext uri="{FF2B5EF4-FFF2-40B4-BE49-F238E27FC236}">
                  <a16:creationId xmlns:a16="http://schemas.microsoft.com/office/drawing/2014/main" id="{5B53825A-3A84-4E26-A19D-A61548B6A5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AD90489C-7868-4D44-828E-5BD078E107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98ED0810-C456-43E0-A430-4BF3E84BB3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E5A0D863-274E-498B-A757-EE462B7CF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B7819E45-002E-4BE7-9D91-AF82D37762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8B2A702D-53E8-4674-87E0-CA1F7E5627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451CEEF2-55A9-4CDF-BB69-2D07031F0D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DCEC5350-68CD-460C-999B-A6055EA506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6">
              <a:extLst>
                <a:ext uri="{FF2B5EF4-FFF2-40B4-BE49-F238E27FC236}">
                  <a16:creationId xmlns:a16="http://schemas.microsoft.com/office/drawing/2014/main" id="{26945734-B592-423F-BCF3-8ED9227467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D6FF6791-D332-4D35-90E0-42011DF40C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B1ED9C0C-0AD0-4F60-BB85-02B00AFE76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E202B26B-3FB3-4127-9295-F6E24A75ED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A9B0C70B-3686-4190-8592-736E11AB4D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1">
              <a:extLst>
                <a:ext uri="{FF2B5EF4-FFF2-40B4-BE49-F238E27FC236}">
                  <a16:creationId xmlns:a16="http://schemas.microsoft.com/office/drawing/2014/main" id="{3DCD01FB-20E8-42C3-AFE9-DFD3F426A1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E18D3AEB-E104-4243-893A-880F9A3C45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25B79020-576E-46E2-BDDD-3D93C9DD53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F9BE123C-99CB-4F9F-B6AD-D78B410111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2652409A-0FBC-471C-8070-735AA2D18C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A7B0AC30-BECB-435E-B184-5893DAF4CF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209F3AA3-0D92-49EA-8E9E-E851935910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96C003E9-8BC2-48CC-ABF7-540233FDB0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13BDD8BA-D378-486C-AAC9-F4BC3E8560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04C38930-9B92-429B-915A-D0198D6ACD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32660743-42C8-4FFB-A77B-66678E1E1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2">
              <a:extLst>
                <a:ext uri="{FF2B5EF4-FFF2-40B4-BE49-F238E27FC236}">
                  <a16:creationId xmlns:a16="http://schemas.microsoft.com/office/drawing/2014/main" id="{6B242301-66B7-4876-B23A-1B97410A55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Rectangle 33">
              <a:extLst>
                <a:ext uri="{FF2B5EF4-FFF2-40B4-BE49-F238E27FC236}">
                  <a16:creationId xmlns:a16="http://schemas.microsoft.com/office/drawing/2014/main" id="{B05C5127-C481-4571-9E17-90305CA0A9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2" name="Freeform 34">
              <a:extLst>
                <a:ext uri="{FF2B5EF4-FFF2-40B4-BE49-F238E27FC236}">
                  <a16:creationId xmlns:a16="http://schemas.microsoft.com/office/drawing/2014/main" id="{BC0F1F06-EBE2-4919-A902-A503E384D2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5">
              <a:extLst>
                <a:ext uri="{FF2B5EF4-FFF2-40B4-BE49-F238E27FC236}">
                  <a16:creationId xmlns:a16="http://schemas.microsoft.com/office/drawing/2014/main" id="{2B2E1C8D-A953-4AED-8346-C34CFE3BE3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6">
              <a:extLst>
                <a:ext uri="{FF2B5EF4-FFF2-40B4-BE49-F238E27FC236}">
                  <a16:creationId xmlns:a16="http://schemas.microsoft.com/office/drawing/2014/main" id="{8F150D6E-EB09-41AD-93BE-BF543BE365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7">
              <a:extLst>
                <a:ext uri="{FF2B5EF4-FFF2-40B4-BE49-F238E27FC236}">
                  <a16:creationId xmlns:a16="http://schemas.microsoft.com/office/drawing/2014/main" id="{AE3633FE-8FF6-4FC3-8422-483E7FAEDE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8">
              <a:extLst>
                <a:ext uri="{FF2B5EF4-FFF2-40B4-BE49-F238E27FC236}">
                  <a16:creationId xmlns:a16="http://schemas.microsoft.com/office/drawing/2014/main" id="{D233BC09-3785-4EA9-A80F-699EABFCD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9">
              <a:extLst>
                <a:ext uri="{FF2B5EF4-FFF2-40B4-BE49-F238E27FC236}">
                  <a16:creationId xmlns:a16="http://schemas.microsoft.com/office/drawing/2014/main" id="{DEFAAC70-9A33-41C4-9960-80B056E47F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0">
              <a:extLst>
                <a:ext uri="{FF2B5EF4-FFF2-40B4-BE49-F238E27FC236}">
                  <a16:creationId xmlns:a16="http://schemas.microsoft.com/office/drawing/2014/main" id="{FE1B6380-FA49-4E35-B2EB-BC1D322A0A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1">
              <a:extLst>
                <a:ext uri="{FF2B5EF4-FFF2-40B4-BE49-F238E27FC236}">
                  <a16:creationId xmlns:a16="http://schemas.microsoft.com/office/drawing/2014/main" id="{F578AFE9-69B9-4FE3-A349-4640D49A58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2">
              <a:extLst>
                <a:ext uri="{FF2B5EF4-FFF2-40B4-BE49-F238E27FC236}">
                  <a16:creationId xmlns:a16="http://schemas.microsoft.com/office/drawing/2014/main" id="{49C01CF4-73AC-40B8-8AA5-60072CBB34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3">
              <a:extLst>
                <a:ext uri="{FF2B5EF4-FFF2-40B4-BE49-F238E27FC236}">
                  <a16:creationId xmlns:a16="http://schemas.microsoft.com/office/drawing/2014/main" id="{B4DA1C3D-282A-4010-9263-E2F62D7954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4">
              <a:extLst>
                <a:ext uri="{FF2B5EF4-FFF2-40B4-BE49-F238E27FC236}">
                  <a16:creationId xmlns:a16="http://schemas.microsoft.com/office/drawing/2014/main" id="{52475A43-7A28-4A0F-BA58-C070BB882B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Rectangle 45">
              <a:extLst>
                <a:ext uri="{FF2B5EF4-FFF2-40B4-BE49-F238E27FC236}">
                  <a16:creationId xmlns:a16="http://schemas.microsoft.com/office/drawing/2014/main" id="{0C7241CC-AC61-4580-A46E-C217B329EB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4" name="Freeform 46">
              <a:extLst>
                <a:ext uri="{FF2B5EF4-FFF2-40B4-BE49-F238E27FC236}">
                  <a16:creationId xmlns:a16="http://schemas.microsoft.com/office/drawing/2014/main" id="{584FF8AA-E75D-483B-A344-7022541CF8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7">
              <a:extLst>
                <a:ext uri="{FF2B5EF4-FFF2-40B4-BE49-F238E27FC236}">
                  <a16:creationId xmlns:a16="http://schemas.microsoft.com/office/drawing/2014/main" id="{AFF0ABD2-8247-432E-9F13-CCB7D0E620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8">
              <a:extLst>
                <a:ext uri="{FF2B5EF4-FFF2-40B4-BE49-F238E27FC236}">
                  <a16:creationId xmlns:a16="http://schemas.microsoft.com/office/drawing/2014/main" id="{8779D639-A8BE-46A3-BF82-B0498C363B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9">
              <a:extLst>
                <a:ext uri="{FF2B5EF4-FFF2-40B4-BE49-F238E27FC236}">
                  <a16:creationId xmlns:a16="http://schemas.microsoft.com/office/drawing/2014/main" id="{62C75AD3-B601-4AB8-A449-C0375B263A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0">
              <a:extLst>
                <a:ext uri="{FF2B5EF4-FFF2-40B4-BE49-F238E27FC236}">
                  <a16:creationId xmlns:a16="http://schemas.microsoft.com/office/drawing/2014/main" id="{7CEBAD4A-BB32-451F-B1E1-48D6F52EBD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1">
              <a:extLst>
                <a:ext uri="{FF2B5EF4-FFF2-40B4-BE49-F238E27FC236}">
                  <a16:creationId xmlns:a16="http://schemas.microsoft.com/office/drawing/2014/main" id="{9EA19F7F-29F8-4DF4-AB9B-C4D507FA7C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2">
              <a:extLst>
                <a:ext uri="{FF2B5EF4-FFF2-40B4-BE49-F238E27FC236}">
                  <a16:creationId xmlns:a16="http://schemas.microsoft.com/office/drawing/2014/main" id="{9A6E14CB-BA29-40ED-B9E1-9AF554AFDE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3">
              <a:extLst>
                <a:ext uri="{FF2B5EF4-FFF2-40B4-BE49-F238E27FC236}">
                  <a16:creationId xmlns:a16="http://schemas.microsoft.com/office/drawing/2014/main" id="{384A67CA-9AF3-4473-9BC7-2C48C43261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4">
              <a:extLst>
                <a:ext uri="{FF2B5EF4-FFF2-40B4-BE49-F238E27FC236}">
                  <a16:creationId xmlns:a16="http://schemas.microsoft.com/office/drawing/2014/main" id="{9DE1AF00-9D03-4DFB-B862-C866596289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5">
              <a:extLst>
                <a:ext uri="{FF2B5EF4-FFF2-40B4-BE49-F238E27FC236}">
                  <a16:creationId xmlns:a16="http://schemas.microsoft.com/office/drawing/2014/main" id="{03D15E32-C507-4B36-B9AB-BD0A1AEBDE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6">
              <a:extLst>
                <a:ext uri="{FF2B5EF4-FFF2-40B4-BE49-F238E27FC236}">
                  <a16:creationId xmlns:a16="http://schemas.microsoft.com/office/drawing/2014/main" id="{978B3024-1C05-4858-A919-0ABF75EF71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7">
              <a:extLst>
                <a:ext uri="{FF2B5EF4-FFF2-40B4-BE49-F238E27FC236}">
                  <a16:creationId xmlns:a16="http://schemas.microsoft.com/office/drawing/2014/main" id="{04B0C1D6-8B63-4D35-83C5-5D4331190A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8">
              <a:extLst>
                <a:ext uri="{FF2B5EF4-FFF2-40B4-BE49-F238E27FC236}">
                  <a16:creationId xmlns:a16="http://schemas.microsoft.com/office/drawing/2014/main" id="{C0409678-BF82-43B2-8F95-46A5A0E186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9C92689-7BE8-4A44-A420-CC8D94526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7233" y="4539573"/>
            <a:ext cx="8957534" cy="118283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/>
              <a:t>DESIGN: FUTURE PHENOMENA</a:t>
            </a:r>
          </a:p>
        </p:txBody>
      </p:sp>
      <p:sp>
        <p:nvSpPr>
          <p:cNvPr id="68" name="Round Diagonal Corner Rectangle 6">
            <a:extLst>
              <a:ext uri="{FF2B5EF4-FFF2-40B4-BE49-F238E27FC236}">
                <a16:creationId xmlns:a16="http://schemas.microsoft.com/office/drawing/2014/main" id="{9CE97880-B96A-4BF9-BFFB-34DAA44F88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974" y="639965"/>
            <a:ext cx="10879991" cy="3598548"/>
          </a:xfrm>
          <a:prstGeom prst="round2DiagRect">
            <a:avLst>
              <a:gd name="adj1" fmla="val 9529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97112D71-68F5-514E-BE2C-4AA6872C0B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3635" y="1018513"/>
            <a:ext cx="5051471" cy="2841452"/>
          </a:xfrm>
          <a:prstGeom prst="rect">
            <a:avLst/>
          </a:prstGeom>
        </p:spPr>
      </p:pic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42C5915C-CAF9-FC44-B94F-390E5B684C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8832" y="1492089"/>
            <a:ext cx="5051472" cy="1894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23503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13DCD8-4425-DE41-B9E4-49027C335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Design: periodic &amp; future phenomena</a:t>
            </a:r>
            <a:br>
              <a:rPr lang="en-US" dirty="0"/>
            </a:br>
            <a:r>
              <a:rPr lang="en-US" dirty="0"/>
              <a:t>	SELF-OPTIMIZATION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62FEC71F-B6BB-7A48-8FF0-A7066DCAC195}"/>
              </a:ext>
            </a:extLst>
          </p:cNvPr>
          <p:cNvSpPr/>
          <p:nvPr/>
        </p:nvSpPr>
        <p:spPr>
          <a:xfrm>
            <a:off x="3823853" y="2807855"/>
            <a:ext cx="1754909" cy="17549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Periodic</a:t>
            </a:r>
          </a:p>
          <a:p>
            <a:pPr algn="ctr"/>
            <a:r>
              <a:rPr lang="en-US" dirty="0"/>
              <a:t>Phenomena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EDA8FF9-F718-1B41-B2FA-A9FE5F1C0121}"/>
              </a:ext>
            </a:extLst>
          </p:cNvPr>
          <p:cNvSpPr/>
          <p:nvPr/>
        </p:nvSpPr>
        <p:spPr>
          <a:xfrm>
            <a:off x="6248398" y="2807855"/>
            <a:ext cx="1754909" cy="17549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Future</a:t>
            </a:r>
          </a:p>
          <a:p>
            <a:pPr algn="ctr"/>
            <a:r>
              <a:rPr lang="en-US" dirty="0"/>
              <a:t>Phenomena</a:t>
            </a:r>
          </a:p>
        </p:txBody>
      </p:sp>
      <p:cxnSp>
        <p:nvCxnSpPr>
          <p:cNvPr id="6" name="Curved Connector 5">
            <a:extLst>
              <a:ext uri="{FF2B5EF4-FFF2-40B4-BE49-F238E27FC236}">
                <a16:creationId xmlns:a16="http://schemas.microsoft.com/office/drawing/2014/main" id="{A818DAA0-F95F-774F-9D08-18B0415A522D}"/>
              </a:ext>
            </a:extLst>
          </p:cNvPr>
          <p:cNvCxnSpPr>
            <a:cxnSpLocks/>
            <a:stCxn id="4" idx="0"/>
            <a:endCxn id="5" idx="0"/>
          </p:cNvCxnSpPr>
          <p:nvPr/>
        </p:nvCxnSpPr>
        <p:spPr>
          <a:xfrm rot="5400000" flipH="1" flipV="1">
            <a:off x="5913580" y="1595583"/>
            <a:ext cx="12700" cy="2424545"/>
          </a:xfrm>
          <a:prstGeom prst="curvedConnector3">
            <a:avLst>
              <a:gd name="adj1" fmla="val 180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urved Connector 6">
            <a:extLst>
              <a:ext uri="{FF2B5EF4-FFF2-40B4-BE49-F238E27FC236}">
                <a16:creationId xmlns:a16="http://schemas.microsoft.com/office/drawing/2014/main" id="{C87E859B-E541-A542-A5C6-28DCE00F9918}"/>
              </a:ext>
            </a:extLst>
          </p:cNvPr>
          <p:cNvCxnSpPr>
            <a:cxnSpLocks/>
            <a:stCxn id="5" idx="4"/>
            <a:endCxn id="4" idx="4"/>
          </p:cNvCxnSpPr>
          <p:nvPr/>
        </p:nvCxnSpPr>
        <p:spPr>
          <a:xfrm rot="5400000">
            <a:off x="5913581" y="3350492"/>
            <a:ext cx="12700" cy="2424545"/>
          </a:xfrm>
          <a:prstGeom prst="curvedConnector3">
            <a:avLst>
              <a:gd name="adj1" fmla="val 180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EB4B97A-35F1-7743-BC1C-E31E15B7CE35}"/>
              </a:ext>
            </a:extLst>
          </p:cNvPr>
          <p:cNvSpPr txBox="1"/>
          <p:nvPr/>
        </p:nvSpPr>
        <p:spPr>
          <a:xfrm>
            <a:off x="4287111" y="2174853"/>
            <a:ext cx="3265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Used to create Future Phenomena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40DDB3-78EC-DE4D-B905-6EAB2CF4F7A7}"/>
              </a:ext>
            </a:extLst>
          </p:cNvPr>
          <p:cNvSpPr txBox="1"/>
          <p:nvPr/>
        </p:nvSpPr>
        <p:spPr>
          <a:xfrm>
            <a:off x="4338728" y="4826434"/>
            <a:ext cx="316240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Increases Measurement rate and</a:t>
            </a:r>
          </a:p>
          <a:p>
            <a:pPr algn="ctr"/>
            <a:r>
              <a:rPr lang="en-US" dirty="0"/>
              <a:t>decrease detection thresholds </a:t>
            </a:r>
          </a:p>
          <a:p>
            <a:pPr algn="ctr"/>
            <a:r>
              <a:rPr lang="en-US" dirty="0"/>
              <a:t>enabling more accurate Periodic</a:t>
            </a:r>
          </a:p>
          <a:p>
            <a:pPr algn="ctr"/>
            <a:r>
              <a:rPr lang="en-US" dirty="0"/>
              <a:t>Phenomena</a:t>
            </a:r>
          </a:p>
        </p:txBody>
      </p:sp>
    </p:spTree>
    <p:extLst>
      <p:ext uri="{BB962C8B-B14F-4D97-AF65-F5344CB8AC3E}">
        <p14:creationId xmlns:p14="http://schemas.microsoft.com/office/powerpoint/2010/main" val="13207244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>
            <a:extLst>
              <a:ext uri="{FF2B5EF4-FFF2-40B4-BE49-F238E27FC236}">
                <a16:creationId xmlns:a16="http://schemas.microsoft.com/office/drawing/2014/main" id="{678E285C-BE9E-45B7-A3EE-B9792DAE9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AB86F577-8905-4B21-8AF3-C1BB34337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>
              <a:extLst>
                <a:ext uri="{FF2B5EF4-FFF2-40B4-BE49-F238E27FC236}">
                  <a16:creationId xmlns:a16="http://schemas.microsoft.com/office/drawing/2014/main" id="{D2F1CFF3-A579-4D24-B5F9-1C71BA6FE5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57601B50-7EB1-43FA-8360-4297BCD76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60BD8B7A-CD01-4638-A2C9-299AC68B9B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>
              <a:extLst>
                <a:ext uri="{FF2B5EF4-FFF2-40B4-BE49-F238E27FC236}">
                  <a16:creationId xmlns:a16="http://schemas.microsoft.com/office/drawing/2014/main" id="{095B58F9-6C29-48BE-9DA6-3855080521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0C84674F-2E8A-4B70-B801-00722CDD58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34F320BB-D6A9-45FE-8556-498B763B1E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5493D54A-532A-46ED-AF63-A0A54818EF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EAF2EDFA-9C0B-44E2-B4BB-312B58BCA8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>
              <a:extLst>
                <a:ext uri="{FF2B5EF4-FFF2-40B4-BE49-F238E27FC236}">
                  <a16:creationId xmlns:a16="http://schemas.microsoft.com/office/drawing/2014/main" id="{A3641113-CE35-42A4-B605-41BC06BF4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>
              <a:extLst>
                <a:ext uri="{FF2B5EF4-FFF2-40B4-BE49-F238E27FC236}">
                  <a16:creationId xmlns:a16="http://schemas.microsoft.com/office/drawing/2014/main" id="{DA2E5B2C-BAC4-4440-9B7E-F38783197A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>
              <a:extLst>
                <a:ext uri="{FF2B5EF4-FFF2-40B4-BE49-F238E27FC236}">
                  <a16:creationId xmlns:a16="http://schemas.microsoft.com/office/drawing/2014/main" id="{D8A506DF-2E53-42C9-94BE-B98E32E057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>
              <a:extLst>
                <a:ext uri="{FF2B5EF4-FFF2-40B4-BE49-F238E27FC236}">
                  <a16:creationId xmlns:a16="http://schemas.microsoft.com/office/drawing/2014/main" id="{12934FF8-5F70-40BF-BBB6-5EB941FB9B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>
              <a:extLst>
                <a:ext uri="{FF2B5EF4-FFF2-40B4-BE49-F238E27FC236}">
                  <a16:creationId xmlns:a16="http://schemas.microsoft.com/office/drawing/2014/main" id="{8EB3FB08-D01D-4E24-BE40-C16269DF62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>
              <a:extLst>
                <a:ext uri="{FF2B5EF4-FFF2-40B4-BE49-F238E27FC236}">
                  <a16:creationId xmlns:a16="http://schemas.microsoft.com/office/drawing/2014/main" id="{D24E50D7-2753-4169-AD51-C106DA1B7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>
              <a:extLst>
                <a:ext uri="{FF2B5EF4-FFF2-40B4-BE49-F238E27FC236}">
                  <a16:creationId xmlns:a16="http://schemas.microsoft.com/office/drawing/2014/main" id="{DF94B7E0-D9B6-4096-94D0-18D3AC0EF6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>
              <a:extLst>
                <a:ext uri="{FF2B5EF4-FFF2-40B4-BE49-F238E27FC236}">
                  <a16:creationId xmlns:a16="http://schemas.microsoft.com/office/drawing/2014/main" id="{EBC05ADE-BBA2-4387-B005-3196E2E198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>
              <a:extLst>
                <a:ext uri="{FF2B5EF4-FFF2-40B4-BE49-F238E27FC236}">
                  <a16:creationId xmlns:a16="http://schemas.microsoft.com/office/drawing/2014/main" id="{BBED1CEE-14D2-442F-AB08-401ABE3EF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>
              <a:extLst>
                <a:ext uri="{FF2B5EF4-FFF2-40B4-BE49-F238E27FC236}">
                  <a16:creationId xmlns:a16="http://schemas.microsoft.com/office/drawing/2014/main" id="{4F6574C0-78E8-49EA-84BC-EE9D55707F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>
              <a:extLst>
                <a:ext uri="{FF2B5EF4-FFF2-40B4-BE49-F238E27FC236}">
                  <a16:creationId xmlns:a16="http://schemas.microsoft.com/office/drawing/2014/main" id="{65BCDB0B-615E-4CA1-AFD5-6B121CB7CE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>
              <a:extLst>
                <a:ext uri="{FF2B5EF4-FFF2-40B4-BE49-F238E27FC236}">
                  <a16:creationId xmlns:a16="http://schemas.microsoft.com/office/drawing/2014/main" id="{40627863-B7FC-44D1-9E53-E728FFF675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>
              <a:extLst>
                <a:ext uri="{FF2B5EF4-FFF2-40B4-BE49-F238E27FC236}">
                  <a16:creationId xmlns:a16="http://schemas.microsoft.com/office/drawing/2014/main" id="{52FD6F8C-3AF1-487E-91F4-6E55146F1F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>
              <a:extLst>
                <a:ext uri="{FF2B5EF4-FFF2-40B4-BE49-F238E27FC236}">
                  <a16:creationId xmlns:a16="http://schemas.microsoft.com/office/drawing/2014/main" id="{50323CF3-93CB-4E03-95C0-B180BB87A8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>
              <a:extLst>
                <a:ext uri="{FF2B5EF4-FFF2-40B4-BE49-F238E27FC236}">
                  <a16:creationId xmlns:a16="http://schemas.microsoft.com/office/drawing/2014/main" id="{EB47D82F-CF1B-47E6-9FA2-F3A9C5F945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>
              <a:extLst>
                <a:ext uri="{FF2B5EF4-FFF2-40B4-BE49-F238E27FC236}">
                  <a16:creationId xmlns:a16="http://schemas.microsoft.com/office/drawing/2014/main" id="{0606708F-F2D4-4678-8ED2-39041BC64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>
              <a:extLst>
                <a:ext uri="{FF2B5EF4-FFF2-40B4-BE49-F238E27FC236}">
                  <a16:creationId xmlns:a16="http://schemas.microsoft.com/office/drawing/2014/main" id="{D7EB95B4-15E4-433D-B36F-21FF341AD9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>
              <a:extLst>
                <a:ext uri="{FF2B5EF4-FFF2-40B4-BE49-F238E27FC236}">
                  <a16:creationId xmlns:a16="http://schemas.microsoft.com/office/drawing/2014/main" id="{500A541B-4C75-497C-A489-097ED2996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>
              <a:extLst>
                <a:ext uri="{FF2B5EF4-FFF2-40B4-BE49-F238E27FC236}">
                  <a16:creationId xmlns:a16="http://schemas.microsoft.com/office/drawing/2014/main" id="{5789326F-12A4-48B8-B0ED-A6A2AE0C27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>
              <a:extLst>
                <a:ext uri="{FF2B5EF4-FFF2-40B4-BE49-F238E27FC236}">
                  <a16:creationId xmlns:a16="http://schemas.microsoft.com/office/drawing/2014/main" id="{25FA672E-2B65-477F-AA75-6261CE652F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>
              <a:extLst>
                <a:ext uri="{FF2B5EF4-FFF2-40B4-BE49-F238E27FC236}">
                  <a16:creationId xmlns:a16="http://schemas.microsoft.com/office/drawing/2014/main" id="{BB09AF8D-E68B-499C-B9F5-2F365813D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>
              <a:extLst>
                <a:ext uri="{FF2B5EF4-FFF2-40B4-BE49-F238E27FC236}">
                  <a16:creationId xmlns:a16="http://schemas.microsoft.com/office/drawing/2014/main" id="{7991AEAD-B5F3-47BA-9F1B-86C16A84A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>
              <a:extLst>
                <a:ext uri="{FF2B5EF4-FFF2-40B4-BE49-F238E27FC236}">
                  <a16:creationId xmlns:a16="http://schemas.microsoft.com/office/drawing/2014/main" id="{19A85F58-4C3A-4388-B55C-2329EEAECF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>
              <a:extLst>
                <a:ext uri="{FF2B5EF4-FFF2-40B4-BE49-F238E27FC236}">
                  <a16:creationId xmlns:a16="http://schemas.microsoft.com/office/drawing/2014/main" id="{05652F38-94D9-41B7-A699-7E8F0C78D8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>
              <a:extLst>
                <a:ext uri="{FF2B5EF4-FFF2-40B4-BE49-F238E27FC236}">
                  <a16:creationId xmlns:a16="http://schemas.microsoft.com/office/drawing/2014/main" id="{3C043852-C250-4518-BB89-C91A34917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>
              <a:extLst>
                <a:ext uri="{FF2B5EF4-FFF2-40B4-BE49-F238E27FC236}">
                  <a16:creationId xmlns:a16="http://schemas.microsoft.com/office/drawing/2014/main" id="{0CAB9A07-ECF2-416C-8528-F75DACB138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>
              <a:extLst>
                <a:ext uri="{FF2B5EF4-FFF2-40B4-BE49-F238E27FC236}">
                  <a16:creationId xmlns:a16="http://schemas.microsoft.com/office/drawing/2014/main" id="{904A314C-A829-4AA6-92E2-529BCCF95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>
              <a:extLst>
                <a:ext uri="{FF2B5EF4-FFF2-40B4-BE49-F238E27FC236}">
                  <a16:creationId xmlns:a16="http://schemas.microsoft.com/office/drawing/2014/main" id="{244EE6BA-4569-43ED-9E2E-1FB66201B7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>
              <a:extLst>
                <a:ext uri="{FF2B5EF4-FFF2-40B4-BE49-F238E27FC236}">
                  <a16:creationId xmlns:a16="http://schemas.microsoft.com/office/drawing/2014/main" id="{BEB8252E-FB2A-4BB5-BEC6-CA10FF6F7C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>
              <a:extLst>
                <a:ext uri="{FF2B5EF4-FFF2-40B4-BE49-F238E27FC236}">
                  <a16:creationId xmlns:a16="http://schemas.microsoft.com/office/drawing/2014/main" id="{91414711-C3A4-4E96-854A-DDDEB2F2E3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>
              <a:extLst>
                <a:ext uri="{FF2B5EF4-FFF2-40B4-BE49-F238E27FC236}">
                  <a16:creationId xmlns:a16="http://schemas.microsoft.com/office/drawing/2014/main" id="{86815BA8-3055-4B42-98C3-4202FD92E0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>
              <a:extLst>
                <a:ext uri="{FF2B5EF4-FFF2-40B4-BE49-F238E27FC236}">
                  <a16:creationId xmlns:a16="http://schemas.microsoft.com/office/drawing/2014/main" id="{44457813-E991-44AE-9A83-B7488D1F36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>
              <a:extLst>
                <a:ext uri="{FF2B5EF4-FFF2-40B4-BE49-F238E27FC236}">
                  <a16:creationId xmlns:a16="http://schemas.microsoft.com/office/drawing/2014/main" id="{8CE1CF47-A73F-4560-8835-AE1DC51E5C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>
              <a:extLst>
                <a:ext uri="{FF2B5EF4-FFF2-40B4-BE49-F238E27FC236}">
                  <a16:creationId xmlns:a16="http://schemas.microsoft.com/office/drawing/2014/main" id="{C2A935E4-AACC-4CB9-995E-D286178873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>
              <a:extLst>
                <a:ext uri="{FF2B5EF4-FFF2-40B4-BE49-F238E27FC236}">
                  <a16:creationId xmlns:a16="http://schemas.microsoft.com/office/drawing/2014/main" id="{93B5B778-8ACB-4004-932D-BD95997BA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>
              <a:extLst>
                <a:ext uri="{FF2B5EF4-FFF2-40B4-BE49-F238E27FC236}">
                  <a16:creationId xmlns:a16="http://schemas.microsoft.com/office/drawing/2014/main" id="{1434AF34-0919-40AD-84B1-446D4FF2D6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>
              <a:extLst>
                <a:ext uri="{FF2B5EF4-FFF2-40B4-BE49-F238E27FC236}">
                  <a16:creationId xmlns:a16="http://schemas.microsoft.com/office/drawing/2014/main" id="{29546CF3-6DDD-4073-AB7F-C6E722257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>
              <a:extLst>
                <a:ext uri="{FF2B5EF4-FFF2-40B4-BE49-F238E27FC236}">
                  <a16:creationId xmlns:a16="http://schemas.microsoft.com/office/drawing/2014/main" id="{289D46AB-128A-477F-B6C9-F40F115D6C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>
              <a:extLst>
                <a:ext uri="{FF2B5EF4-FFF2-40B4-BE49-F238E27FC236}">
                  <a16:creationId xmlns:a16="http://schemas.microsoft.com/office/drawing/2014/main" id="{A7DA7E67-3368-44AD-AACD-EB64AE3487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>
              <a:extLst>
                <a:ext uri="{FF2B5EF4-FFF2-40B4-BE49-F238E27FC236}">
                  <a16:creationId xmlns:a16="http://schemas.microsoft.com/office/drawing/2014/main" id="{78BB1152-AB85-4AD8-BBA1-07CEA1F508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>
              <a:extLst>
                <a:ext uri="{FF2B5EF4-FFF2-40B4-BE49-F238E27FC236}">
                  <a16:creationId xmlns:a16="http://schemas.microsoft.com/office/drawing/2014/main" id="{A982E7F2-DD68-4093-B9C5-3E42B475A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>
              <a:extLst>
                <a:ext uri="{FF2B5EF4-FFF2-40B4-BE49-F238E27FC236}">
                  <a16:creationId xmlns:a16="http://schemas.microsoft.com/office/drawing/2014/main" id="{A682E224-4CD6-420B-897A-B23D50B82E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>
              <a:extLst>
                <a:ext uri="{FF2B5EF4-FFF2-40B4-BE49-F238E27FC236}">
                  <a16:creationId xmlns:a16="http://schemas.microsoft.com/office/drawing/2014/main" id="{31B90F10-06CD-480E-8D35-6E0FFFB894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>
              <a:extLst>
                <a:ext uri="{FF2B5EF4-FFF2-40B4-BE49-F238E27FC236}">
                  <a16:creationId xmlns:a16="http://schemas.microsoft.com/office/drawing/2014/main" id="{7BC977DB-69B0-4D8D-B77C-E1127EC417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>
              <a:extLst>
                <a:ext uri="{FF2B5EF4-FFF2-40B4-BE49-F238E27FC236}">
                  <a16:creationId xmlns:a16="http://schemas.microsoft.com/office/drawing/2014/main" id="{24127454-3FCB-41D6-ACFB-81D7E05A79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>
              <a:extLst>
                <a:ext uri="{FF2B5EF4-FFF2-40B4-BE49-F238E27FC236}">
                  <a16:creationId xmlns:a16="http://schemas.microsoft.com/office/drawing/2014/main" id="{7AA80D42-B8A8-475B-ADBF-99719CE9F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D706AE2E-B17B-43A3-84F8-9C0FE9466C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" y="0"/>
            <a:ext cx="12192003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CEFFB8CF-3E94-42D7-849C-841E7744B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70" name="Rectangle 5">
              <a:extLst>
                <a:ext uri="{FF2B5EF4-FFF2-40B4-BE49-F238E27FC236}">
                  <a16:creationId xmlns:a16="http://schemas.microsoft.com/office/drawing/2014/main" id="{C274DE9A-4502-4454-911E-B7FE9ED6DE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1" name="Freeform 6">
              <a:extLst>
                <a:ext uri="{FF2B5EF4-FFF2-40B4-BE49-F238E27FC236}">
                  <a16:creationId xmlns:a16="http://schemas.microsoft.com/office/drawing/2014/main" id="{76AFCF59-7BED-416B-ACD9-EA099C9B29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7">
              <a:extLst>
                <a:ext uri="{FF2B5EF4-FFF2-40B4-BE49-F238E27FC236}">
                  <a16:creationId xmlns:a16="http://schemas.microsoft.com/office/drawing/2014/main" id="{8EEECEBC-B149-42E5-8164-EE5456F062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Rectangle 8">
              <a:extLst>
                <a:ext uri="{FF2B5EF4-FFF2-40B4-BE49-F238E27FC236}">
                  <a16:creationId xmlns:a16="http://schemas.microsoft.com/office/drawing/2014/main" id="{03B49256-D2D8-436B-8F29-0C7E53366F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4" name="Freeform 9">
              <a:extLst>
                <a:ext uri="{FF2B5EF4-FFF2-40B4-BE49-F238E27FC236}">
                  <a16:creationId xmlns:a16="http://schemas.microsoft.com/office/drawing/2014/main" id="{4045E56F-B537-408E-B346-B9B15C39A5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10">
              <a:extLst>
                <a:ext uri="{FF2B5EF4-FFF2-40B4-BE49-F238E27FC236}">
                  <a16:creationId xmlns:a16="http://schemas.microsoft.com/office/drawing/2014/main" id="{904BDB2F-0893-4AD7-A871-C808C9651B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11">
              <a:extLst>
                <a:ext uri="{FF2B5EF4-FFF2-40B4-BE49-F238E27FC236}">
                  <a16:creationId xmlns:a16="http://schemas.microsoft.com/office/drawing/2014/main" id="{512D8C6F-C154-4928-9891-DDCF50DA63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12">
              <a:extLst>
                <a:ext uri="{FF2B5EF4-FFF2-40B4-BE49-F238E27FC236}">
                  <a16:creationId xmlns:a16="http://schemas.microsoft.com/office/drawing/2014/main" id="{7E2BBA63-D694-4AD5-976F-4F1CDB204A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13">
              <a:extLst>
                <a:ext uri="{FF2B5EF4-FFF2-40B4-BE49-F238E27FC236}">
                  <a16:creationId xmlns:a16="http://schemas.microsoft.com/office/drawing/2014/main" id="{394F9847-4F95-42E8-AE7E-8DD8A0E27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14">
              <a:extLst>
                <a:ext uri="{FF2B5EF4-FFF2-40B4-BE49-F238E27FC236}">
                  <a16:creationId xmlns:a16="http://schemas.microsoft.com/office/drawing/2014/main" id="{48CE4CA3-085D-44AC-996B-9F347B7BC1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15">
              <a:extLst>
                <a:ext uri="{FF2B5EF4-FFF2-40B4-BE49-F238E27FC236}">
                  <a16:creationId xmlns:a16="http://schemas.microsoft.com/office/drawing/2014/main" id="{0D7459AE-7E00-4707-B574-1D3636BB46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6">
              <a:extLst>
                <a:ext uri="{FF2B5EF4-FFF2-40B4-BE49-F238E27FC236}">
                  <a16:creationId xmlns:a16="http://schemas.microsoft.com/office/drawing/2014/main" id="{EF95E020-0C4A-4BD5-84BE-6DF8B8BCAB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17">
              <a:extLst>
                <a:ext uri="{FF2B5EF4-FFF2-40B4-BE49-F238E27FC236}">
                  <a16:creationId xmlns:a16="http://schemas.microsoft.com/office/drawing/2014/main" id="{18CC4862-B9BB-4E63-9630-AA5241E68A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18">
              <a:extLst>
                <a:ext uri="{FF2B5EF4-FFF2-40B4-BE49-F238E27FC236}">
                  <a16:creationId xmlns:a16="http://schemas.microsoft.com/office/drawing/2014/main" id="{156A0508-DDAB-4BFB-824D-CA9D3D833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19">
              <a:extLst>
                <a:ext uri="{FF2B5EF4-FFF2-40B4-BE49-F238E27FC236}">
                  <a16:creationId xmlns:a16="http://schemas.microsoft.com/office/drawing/2014/main" id="{E3B0103B-60DE-4385-B84E-53694FB9A2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20">
              <a:extLst>
                <a:ext uri="{FF2B5EF4-FFF2-40B4-BE49-F238E27FC236}">
                  <a16:creationId xmlns:a16="http://schemas.microsoft.com/office/drawing/2014/main" id="{C8C1C0D4-C36E-4251-A97F-436AFA3797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21">
              <a:extLst>
                <a:ext uri="{FF2B5EF4-FFF2-40B4-BE49-F238E27FC236}">
                  <a16:creationId xmlns:a16="http://schemas.microsoft.com/office/drawing/2014/main" id="{550D7341-7849-4B72-A2D7-68B7161D43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22">
              <a:extLst>
                <a:ext uri="{FF2B5EF4-FFF2-40B4-BE49-F238E27FC236}">
                  <a16:creationId xmlns:a16="http://schemas.microsoft.com/office/drawing/2014/main" id="{C9E742C7-3FF2-4931-B087-46AAA6C33E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23">
              <a:extLst>
                <a:ext uri="{FF2B5EF4-FFF2-40B4-BE49-F238E27FC236}">
                  <a16:creationId xmlns:a16="http://schemas.microsoft.com/office/drawing/2014/main" id="{424AF1DB-9264-4B94-9F0D-EF37F12D47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24">
              <a:extLst>
                <a:ext uri="{FF2B5EF4-FFF2-40B4-BE49-F238E27FC236}">
                  <a16:creationId xmlns:a16="http://schemas.microsoft.com/office/drawing/2014/main" id="{766E43D2-CF93-4468-9B12-FFB234513D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25">
              <a:extLst>
                <a:ext uri="{FF2B5EF4-FFF2-40B4-BE49-F238E27FC236}">
                  <a16:creationId xmlns:a16="http://schemas.microsoft.com/office/drawing/2014/main" id="{AC24EC38-E0E5-4A4E-A64D-359DD4A559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6">
              <a:extLst>
                <a:ext uri="{FF2B5EF4-FFF2-40B4-BE49-F238E27FC236}">
                  <a16:creationId xmlns:a16="http://schemas.microsoft.com/office/drawing/2014/main" id="{338D8FE1-6073-44CF-857C-9273A16075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27">
              <a:extLst>
                <a:ext uri="{FF2B5EF4-FFF2-40B4-BE49-F238E27FC236}">
                  <a16:creationId xmlns:a16="http://schemas.microsoft.com/office/drawing/2014/main" id="{39BAF819-1ABF-4754-B2E6-8C023A3B94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28">
              <a:extLst>
                <a:ext uri="{FF2B5EF4-FFF2-40B4-BE49-F238E27FC236}">
                  <a16:creationId xmlns:a16="http://schemas.microsoft.com/office/drawing/2014/main" id="{2B5FE77A-C8CA-4E0E-BA89-53BA982E6A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29">
              <a:extLst>
                <a:ext uri="{FF2B5EF4-FFF2-40B4-BE49-F238E27FC236}">
                  <a16:creationId xmlns:a16="http://schemas.microsoft.com/office/drawing/2014/main" id="{264169FF-BB01-4F56-812A-738BE4AAC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30">
              <a:extLst>
                <a:ext uri="{FF2B5EF4-FFF2-40B4-BE49-F238E27FC236}">
                  <a16:creationId xmlns:a16="http://schemas.microsoft.com/office/drawing/2014/main" id="{831BA8DD-49DA-443B-AD7A-1680CD287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31">
              <a:extLst>
                <a:ext uri="{FF2B5EF4-FFF2-40B4-BE49-F238E27FC236}">
                  <a16:creationId xmlns:a16="http://schemas.microsoft.com/office/drawing/2014/main" id="{15B5FD47-B408-4DD0-BA9C-76C3F6814F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32">
              <a:extLst>
                <a:ext uri="{FF2B5EF4-FFF2-40B4-BE49-F238E27FC236}">
                  <a16:creationId xmlns:a16="http://schemas.microsoft.com/office/drawing/2014/main" id="{2432FB6B-FBB2-438F-A3BC-0392CA9448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Rectangle 33">
              <a:extLst>
                <a:ext uri="{FF2B5EF4-FFF2-40B4-BE49-F238E27FC236}">
                  <a16:creationId xmlns:a16="http://schemas.microsoft.com/office/drawing/2014/main" id="{A9E1CA69-4810-4E1D-A227-EA4EF0151F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99" name="Freeform 34">
              <a:extLst>
                <a:ext uri="{FF2B5EF4-FFF2-40B4-BE49-F238E27FC236}">
                  <a16:creationId xmlns:a16="http://schemas.microsoft.com/office/drawing/2014/main" id="{978653C5-EFDF-4617-9A6A-E810A9C22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35">
              <a:extLst>
                <a:ext uri="{FF2B5EF4-FFF2-40B4-BE49-F238E27FC236}">
                  <a16:creationId xmlns:a16="http://schemas.microsoft.com/office/drawing/2014/main" id="{F1B9F231-1E6A-4122-81B0-043E2A5F55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36">
              <a:extLst>
                <a:ext uri="{FF2B5EF4-FFF2-40B4-BE49-F238E27FC236}">
                  <a16:creationId xmlns:a16="http://schemas.microsoft.com/office/drawing/2014/main" id="{DF2B6BD0-0057-43BC-8681-9FAC9FC535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37">
              <a:extLst>
                <a:ext uri="{FF2B5EF4-FFF2-40B4-BE49-F238E27FC236}">
                  <a16:creationId xmlns:a16="http://schemas.microsoft.com/office/drawing/2014/main" id="{6D7D7117-2276-4EB9-882B-A44A2DB066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38">
              <a:extLst>
                <a:ext uri="{FF2B5EF4-FFF2-40B4-BE49-F238E27FC236}">
                  <a16:creationId xmlns:a16="http://schemas.microsoft.com/office/drawing/2014/main" id="{98AD68EB-6444-4B28-8F06-C0B6111ACF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39">
              <a:extLst>
                <a:ext uri="{FF2B5EF4-FFF2-40B4-BE49-F238E27FC236}">
                  <a16:creationId xmlns:a16="http://schemas.microsoft.com/office/drawing/2014/main" id="{438FA125-C459-48A2-913F-F5D04E160E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40">
              <a:extLst>
                <a:ext uri="{FF2B5EF4-FFF2-40B4-BE49-F238E27FC236}">
                  <a16:creationId xmlns:a16="http://schemas.microsoft.com/office/drawing/2014/main" id="{18E796D1-6480-436F-947D-550CCE516E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41">
              <a:extLst>
                <a:ext uri="{FF2B5EF4-FFF2-40B4-BE49-F238E27FC236}">
                  <a16:creationId xmlns:a16="http://schemas.microsoft.com/office/drawing/2014/main" id="{4549B300-4F89-4E35-B5E7-53E3C6A54B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42">
              <a:extLst>
                <a:ext uri="{FF2B5EF4-FFF2-40B4-BE49-F238E27FC236}">
                  <a16:creationId xmlns:a16="http://schemas.microsoft.com/office/drawing/2014/main" id="{D8DA6C40-62DD-4FB3-8D06-5A599E3823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43">
              <a:extLst>
                <a:ext uri="{FF2B5EF4-FFF2-40B4-BE49-F238E27FC236}">
                  <a16:creationId xmlns:a16="http://schemas.microsoft.com/office/drawing/2014/main" id="{28EE2B35-9D3D-4925-8DA9-9DF0E40BC4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44">
              <a:extLst>
                <a:ext uri="{FF2B5EF4-FFF2-40B4-BE49-F238E27FC236}">
                  <a16:creationId xmlns:a16="http://schemas.microsoft.com/office/drawing/2014/main" id="{9DB82611-4043-4758-81EC-2239619803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Rectangle 45">
              <a:extLst>
                <a:ext uri="{FF2B5EF4-FFF2-40B4-BE49-F238E27FC236}">
                  <a16:creationId xmlns:a16="http://schemas.microsoft.com/office/drawing/2014/main" id="{A8210AB3-0776-4F74-9227-5E448D1AFA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1" name="Freeform 46">
              <a:extLst>
                <a:ext uri="{FF2B5EF4-FFF2-40B4-BE49-F238E27FC236}">
                  <a16:creationId xmlns:a16="http://schemas.microsoft.com/office/drawing/2014/main" id="{002C10AB-E300-481E-AFA5-410481B163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47">
              <a:extLst>
                <a:ext uri="{FF2B5EF4-FFF2-40B4-BE49-F238E27FC236}">
                  <a16:creationId xmlns:a16="http://schemas.microsoft.com/office/drawing/2014/main" id="{11F47C5E-0453-4EF5-B969-A8263DC6AF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48">
              <a:extLst>
                <a:ext uri="{FF2B5EF4-FFF2-40B4-BE49-F238E27FC236}">
                  <a16:creationId xmlns:a16="http://schemas.microsoft.com/office/drawing/2014/main" id="{D0CFDC87-55E8-40E1-BD98-4E1EA2C095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49">
              <a:extLst>
                <a:ext uri="{FF2B5EF4-FFF2-40B4-BE49-F238E27FC236}">
                  <a16:creationId xmlns:a16="http://schemas.microsoft.com/office/drawing/2014/main" id="{C1151505-8A7F-41D8-AE03-AD172E38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50">
              <a:extLst>
                <a:ext uri="{FF2B5EF4-FFF2-40B4-BE49-F238E27FC236}">
                  <a16:creationId xmlns:a16="http://schemas.microsoft.com/office/drawing/2014/main" id="{918DAD20-1F9F-41A7-B9D0-EE92F9B32D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51">
              <a:extLst>
                <a:ext uri="{FF2B5EF4-FFF2-40B4-BE49-F238E27FC236}">
                  <a16:creationId xmlns:a16="http://schemas.microsoft.com/office/drawing/2014/main" id="{D303B51B-ADCC-43C9-AE4F-0168CFA637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52">
              <a:extLst>
                <a:ext uri="{FF2B5EF4-FFF2-40B4-BE49-F238E27FC236}">
                  <a16:creationId xmlns:a16="http://schemas.microsoft.com/office/drawing/2014/main" id="{5621B409-0B0A-4827-81F9-684C335EE1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53">
              <a:extLst>
                <a:ext uri="{FF2B5EF4-FFF2-40B4-BE49-F238E27FC236}">
                  <a16:creationId xmlns:a16="http://schemas.microsoft.com/office/drawing/2014/main" id="{FCA6910E-A4EC-464B-B285-5F1E40AEFF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54">
              <a:extLst>
                <a:ext uri="{FF2B5EF4-FFF2-40B4-BE49-F238E27FC236}">
                  <a16:creationId xmlns:a16="http://schemas.microsoft.com/office/drawing/2014/main" id="{7D0C75DF-4953-4E72-B34A-2F8BD05235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55">
              <a:extLst>
                <a:ext uri="{FF2B5EF4-FFF2-40B4-BE49-F238E27FC236}">
                  <a16:creationId xmlns:a16="http://schemas.microsoft.com/office/drawing/2014/main" id="{998A65EA-C434-41FF-B792-2BDC115019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56">
              <a:extLst>
                <a:ext uri="{FF2B5EF4-FFF2-40B4-BE49-F238E27FC236}">
                  <a16:creationId xmlns:a16="http://schemas.microsoft.com/office/drawing/2014/main" id="{3A6D2AE4-7ABD-4946-BE69-5FD3C1A1D6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57">
              <a:extLst>
                <a:ext uri="{FF2B5EF4-FFF2-40B4-BE49-F238E27FC236}">
                  <a16:creationId xmlns:a16="http://schemas.microsoft.com/office/drawing/2014/main" id="{833A81DC-8A3A-4141-A713-A2FE1C572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58">
              <a:extLst>
                <a:ext uri="{FF2B5EF4-FFF2-40B4-BE49-F238E27FC236}">
                  <a16:creationId xmlns:a16="http://schemas.microsoft.com/office/drawing/2014/main" id="{47BB7FFD-57DB-41BD-8D42-9FB58174B1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125" name="Picture 2">
            <a:extLst>
              <a:ext uri="{FF2B5EF4-FFF2-40B4-BE49-F238E27FC236}">
                <a16:creationId xmlns:a16="http://schemas.microsoft.com/office/drawing/2014/main" id="{3631D3C9-4C1D-4B3A-A737-E6E7800424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" y="-3747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9C92689-7BE8-4A44-A420-CC8D94526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7397" y="1113282"/>
            <a:ext cx="3489569" cy="23966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>
                <a:solidFill>
                  <a:srgbClr val="FFFFFF"/>
                </a:solidFill>
              </a:rPr>
              <a:t>DESIGN: SIMILARITY PHENOMENA</a:t>
            </a:r>
          </a:p>
        </p:txBody>
      </p:sp>
      <p:sp useBgFill="1">
        <p:nvSpPr>
          <p:cNvPr id="127" name="Round Diagonal Corner Rectangle 6">
            <a:extLst>
              <a:ext uri="{FF2B5EF4-FFF2-40B4-BE49-F238E27FC236}">
                <a16:creationId xmlns:a16="http://schemas.microsoft.com/office/drawing/2014/main" id="{5B986EF0-8540-483D-9DDE-1F168FAAC7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8F256A0D-B486-C643-A0D6-D7FE8A0107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890" y="1530330"/>
            <a:ext cx="6703570" cy="3770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1150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B31AFFA-19A1-3942-AF77-F57105B690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6" y="618518"/>
            <a:ext cx="2851417" cy="1478570"/>
          </a:xfrm>
        </p:spPr>
        <p:txBody>
          <a:bodyPr>
            <a:normAutofit/>
          </a:bodyPr>
          <a:lstStyle/>
          <a:p>
            <a:r>
              <a:rPr lang="en-US" sz="3200">
                <a:solidFill>
                  <a:srgbClr val="FFFFFF"/>
                </a:solidFill>
              </a:rPr>
              <a:t>Design of OPQ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8041D-3E55-C04C-8DA0-556713AEF0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620" y="2249487"/>
            <a:ext cx="2862444" cy="3957302"/>
          </a:xfrm>
        </p:spPr>
        <p:txBody>
          <a:bodyPr>
            <a:normAutofit/>
          </a:bodyPr>
          <a:lstStyle/>
          <a:p>
            <a:r>
              <a:rPr lang="en-US" sz="1400">
                <a:solidFill>
                  <a:srgbClr val="FFFFFF"/>
                </a:solidFill>
              </a:rPr>
              <a:t>OPQ consists of </a:t>
            </a:r>
            <a:br>
              <a:rPr lang="en-US" sz="1400">
                <a:solidFill>
                  <a:srgbClr val="FFFFFF"/>
                </a:solidFill>
              </a:rPr>
            </a:br>
            <a:r>
              <a:rPr lang="en-US" sz="1400">
                <a:solidFill>
                  <a:srgbClr val="FFFFFF"/>
                </a:solidFill>
              </a:rPr>
              <a:t>distributed services</a:t>
            </a:r>
          </a:p>
          <a:p>
            <a:pPr lvl="1"/>
            <a:r>
              <a:rPr lang="en-US" sz="1400">
                <a:solidFill>
                  <a:srgbClr val="FFFFFF"/>
                </a:solidFill>
              </a:rPr>
              <a:t>Box</a:t>
            </a:r>
          </a:p>
          <a:p>
            <a:pPr lvl="1"/>
            <a:r>
              <a:rPr lang="en-US" sz="1400">
                <a:solidFill>
                  <a:srgbClr val="FFFFFF"/>
                </a:solidFill>
              </a:rPr>
              <a:t>Makai/Napali </a:t>
            </a:r>
          </a:p>
          <a:p>
            <a:pPr lvl="1"/>
            <a:r>
              <a:rPr lang="en-US" sz="1400" b="1" i="1">
                <a:solidFill>
                  <a:srgbClr val="FFFFFF"/>
                </a:solidFill>
              </a:rPr>
              <a:t>Mauka</a:t>
            </a:r>
            <a:r>
              <a:rPr lang="en-US" sz="1400">
                <a:solidFill>
                  <a:srgbClr val="FFFFFF"/>
                </a:solidFill>
              </a:rPr>
              <a:t> </a:t>
            </a:r>
          </a:p>
          <a:p>
            <a:pPr lvl="1"/>
            <a:r>
              <a:rPr lang="en-US" sz="1400">
                <a:solidFill>
                  <a:srgbClr val="FFFFFF"/>
                </a:solidFill>
              </a:rPr>
              <a:t>Health</a:t>
            </a:r>
          </a:p>
          <a:p>
            <a:pPr lvl="1"/>
            <a:r>
              <a:rPr lang="en-US" sz="1400">
                <a:solidFill>
                  <a:srgbClr val="FFFFFF"/>
                </a:solidFill>
              </a:rPr>
              <a:t>View</a:t>
            </a:r>
          </a:p>
          <a:p>
            <a:pPr lvl="1"/>
            <a:r>
              <a:rPr lang="en-US" sz="1400">
                <a:solidFill>
                  <a:srgbClr val="FFFFFF"/>
                </a:solidFill>
              </a:rPr>
              <a:t>MongoDB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9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1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6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2CE788ED-6803-504C-8893-1AA3B19D31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1778" y="1613077"/>
            <a:ext cx="6844045" cy="3627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3272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B1168-2B0A-3C47-925A-537F48618A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Laha: addressing DSN issues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9DF4F1-E1F0-8B4D-8BF1-78D6DBC267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Laha is an abstract distributed sensor framework that</a:t>
            </a:r>
          </a:p>
          <a:p>
            <a:pPr lvl="1"/>
            <a:r>
              <a:rPr lang="en-US" dirty="0"/>
              <a:t>Transforms primitive sensor data into actionable insights</a:t>
            </a:r>
          </a:p>
          <a:p>
            <a:pPr lvl="1"/>
            <a:r>
              <a:rPr lang="en-US" dirty="0"/>
              <a:t>Management of sensor data storage, retention, and analysis</a:t>
            </a:r>
          </a:p>
          <a:p>
            <a:pPr lvl="1"/>
            <a:r>
              <a:rPr lang="en-US" dirty="0"/>
              <a:t>Scales with minimal system degradation</a:t>
            </a:r>
          </a:p>
          <a:p>
            <a:pPr lvl="1"/>
            <a:r>
              <a:rPr lang="en-US" dirty="0"/>
              <a:t>Is general enough to apply to multiple DSN domains</a:t>
            </a:r>
          </a:p>
          <a:p>
            <a:pPr lvl="1"/>
            <a:r>
              <a:rPr lang="en-US" dirty="0"/>
              <a:t>Works with heterogenous and dynamic sensors</a:t>
            </a:r>
          </a:p>
          <a:p>
            <a:pPr lvl="1"/>
            <a:r>
              <a:rPr lang="en-US" dirty="0"/>
              <a:t>Provides predictive analytics </a:t>
            </a:r>
          </a:p>
          <a:p>
            <a:pPr lvl="1"/>
            <a:r>
              <a:rPr lang="en-US" dirty="0"/>
              <a:t>Provides self-optimization capabilities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217847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DD6968-C7F2-994E-A228-F194A2BCD6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4685529" cy="1478570"/>
          </a:xfrm>
        </p:spPr>
        <p:txBody>
          <a:bodyPr>
            <a:normAutofit/>
          </a:bodyPr>
          <a:lstStyle/>
          <a:p>
            <a:r>
              <a:rPr lang="en-US"/>
              <a:t>OPQ: Box</a:t>
            </a:r>
            <a:endParaRPr lang="en-US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7ABB834D-3516-424E-BDAE-8A9801B942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49487"/>
            <a:ext cx="4685530" cy="3541714"/>
          </a:xfrm>
        </p:spPr>
        <p:txBody>
          <a:bodyPr>
            <a:normAutofit/>
          </a:bodyPr>
          <a:lstStyle/>
          <a:p>
            <a:r>
              <a:rPr lang="en-US" sz="2300" dirty="0"/>
              <a:t>Open Source PQ Sensor</a:t>
            </a:r>
          </a:p>
          <a:p>
            <a:r>
              <a:rPr lang="en-US" sz="2300" dirty="0"/>
              <a:t>12 kHz sampling</a:t>
            </a:r>
          </a:p>
          <a:p>
            <a:r>
              <a:rPr lang="en-US" sz="2300" dirty="0"/>
              <a:t>Wireless encrypted comms.</a:t>
            </a:r>
          </a:p>
          <a:p>
            <a:r>
              <a:rPr lang="en-US" sz="2300" dirty="0"/>
              <a:t>Trigger based acquisition</a:t>
            </a:r>
          </a:p>
          <a:p>
            <a:r>
              <a:rPr lang="en-US" sz="2300" i="1" dirty="0"/>
              <a:t>Negrashov 2020</a:t>
            </a:r>
            <a:endParaRPr lang="en-US" sz="23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742C426-FCE7-4673-BC1D-7E7D3A5FD0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5999" y="0"/>
            <a:ext cx="6096001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innerShdw blurRad="63500" dist="12700" dir="10800000">
              <a:prstClr val="black">
                <a:alpha val="42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close up of electronics&#10;&#10;Description automatically generated">
            <a:extLst>
              <a:ext uri="{FF2B5EF4-FFF2-40B4-BE49-F238E27FC236}">
                <a16:creationId xmlns:a16="http://schemas.microsoft.com/office/drawing/2014/main" id="{B4008749-8457-824A-8BC0-0A17634FE2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8472" y="299409"/>
            <a:ext cx="2796983" cy="2796983"/>
          </a:xfrm>
          <a:prstGeom prst="rect">
            <a:avLst/>
          </a:prstGeom>
        </p:spPr>
      </p:pic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10C239E5-48CB-4DB3-A778-3A01C488E9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98280" y="0"/>
            <a:ext cx="91440" cy="34747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0E51DC26-C448-1F4C-81CC-5450018AEE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89720" y="618518"/>
            <a:ext cx="2931846" cy="1850936"/>
          </a:xfrm>
          <a:prstGeom prst="rect">
            <a:avLst/>
          </a:prstGeom>
        </p:spPr>
      </p:pic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8D450192-3830-4F04-A1C0-F684D80AB9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5999" y="3383280"/>
            <a:ext cx="6096002" cy="914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CD57B8B5-104B-8445-A3E3-07C472F8D7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9643" y="4479986"/>
            <a:ext cx="5981923" cy="987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7807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678E285C-BE9E-45B7-A3EE-B9792DAE9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AB86F577-8905-4B21-8AF3-C1BB34337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D2F1CFF3-A579-4D24-B5F9-1C71BA6FE5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57601B50-7EB1-43FA-8360-4297BCD76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60BD8B7A-CD01-4638-A2C9-299AC68B9B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Rectangle 8">
              <a:extLst>
                <a:ext uri="{FF2B5EF4-FFF2-40B4-BE49-F238E27FC236}">
                  <a16:creationId xmlns:a16="http://schemas.microsoft.com/office/drawing/2014/main" id="{095B58F9-6C29-48BE-9DA6-3855080521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0C84674F-2E8A-4B70-B801-00722CDD58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34F320BB-D6A9-45FE-8556-498B763B1E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5493D54A-532A-46ED-AF63-A0A54818EF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EAF2EDFA-9C0B-44E2-B4BB-312B58BCA8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A3641113-CE35-42A4-B605-41BC06BF4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DA2E5B2C-BAC4-4440-9B7E-F38783197A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D8A506DF-2E53-42C9-94BE-B98E32E057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6">
              <a:extLst>
                <a:ext uri="{FF2B5EF4-FFF2-40B4-BE49-F238E27FC236}">
                  <a16:creationId xmlns:a16="http://schemas.microsoft.com/office/drawing/2014/main" id="{12934FF8-5F70-40BF-BBB6-5EB941FB9B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8EB3FB08-D01D-4E24-BE40-C16269DF62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D24E50D7-2753-4169-AD51-C106DA1B7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DF94B7E0-D9B6-4096-94D0-18D3AC0EF6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EBC05ADE-BBA2-4387-B005-3196E2E198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1">
              <a:extLst>
                <a:ext uri="{FF2B5EF4-FFF2-40B4-BE49-F238E27FC236}">
                  <a16:creationId xmlns:a16="http://schemas.microsoft.com/office/drawing/2014/main" id="{BBED1CEE-14D2-442F-AB08-401ABE3EF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4F6574C0-78E8-49EA-84BC-EE9D55707F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65BCDB0B-615E-4CA1-AFD5-6B121CB7CE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40627863-B7FC-44D1-9E53-E728FFF675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52FD6F8C-3AF1-487E-91F4-6E55146F1F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50323CF3-93CB-4E03-95C0-B180BB87A8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EB47D82F-CF1B-47E6-9FA2-F3A9C5F945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0606708F-F2D4-4678-8ED2-39041BC64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D7EB95B4-15E4-433D-B36F-21FF341AD9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500A541B-4C75-497C-A489-097ED2996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5789326F-12A4-48B8-B0ED-A6A2AE0C27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2">
              <a:extLst>
                <a:ext uri="{FF2B5EF4-FFF2-40B4-BE49-F238E27FC236}">
                  <a16:creationId xmlns:a16="http://schemas.microsoft.com/office/drawing/2014/main" id="{25FA672E-2B65-477F-AA75-6261CE652F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Rectangle 33">
              <a:extLst>
                <a:ext uri="{FF2B5EF4-FFF2-40B4-BE49-F238E27FC236}">
                  <a16:creationId xmlns:a16="http://schemas.microsoft.com/office/drawing/2014/main" id="{BB09AF8D-E68B-499C-B9F5-2F365813D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2" name="Freeform 34">
              <a:extLst>
                <a:ext uri="{FF2B5EF4-FFF2-40B4-BE49-F238E27FC236}">
                  <a16:creationId xmlns:a16="http://schemas.microsoft.com/office/drawing/2014/main" id="{7991AEAD-B5F3-47BA-9F1B-86C16A84A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5">
              <a:extLst>
                <a:ext uri="{FF2B5EF4-FFF2-40B4-BE49-F238E27FC236}">
                  <a16:creationId xmlns:a16="http://schemas.microsoft.com/office/drawing/2014/main" id="{19A85F58-4C3A-4388-B55C-2329EEAECF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6">
              <a:extLst>
                <a:ext uri="{FF2B5EF4-FFF2-40B4-BE49-F238E27FC236}">
                  <a16:creationId xmlns:a16="http://schemas.microsoft.com/office/drawing/2014/main" id="{05652F38-94D9-41B7-A699-7E8F0C78D8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7">
              <a:extLst>
                <a:ext uri="{FF2B5EF4-FFF2-40B4-BE49-F238E27FC236}">
                  <a16:creationId xmlns:a16="http://schemas.microsoft.com/office/drawing/2014/main" id="{3C043852-C250-4518-BB89-C91A34917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8">
              <a:extLst>
                <a:ext uri="{FF2B5EF4-FFF2-40B4-BE49-F238E27FC236}">
                  <a16:creationId xmlns:a16="http://schemas.microsoft.com/office/drawing/2014/main" id="{0CAB9A07-ECF2-416C-8528-F75DACB138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9">
              <a:extLst>
                <a:ext uri="{FF2B5EF4-FFF2-40B4-BE49-F238E27FC236}">
                  <a16:creationId xmlns:a16="http://schemas.microsoft.com/office/drawing/2014/main" id="{904A314C-A829-4AA6-92E2-529BCCF95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0">
              <a:extLst>
                <a:ext uri="{FF2B5EF4-FFF2-40B4-BE49-F238E27FC236}">
                  <a16:creationId xmlns:a16="http://schemas.microsoft.com/office/drawing/2014/main" id="{244EE6BA-4569-43ED-9E2E-1FB66201B7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1">
              <a:extLst>
                <a:ext uri="{FF2B5EF4-FFF2-40B4-BE49-F238E27FC236}">
                  <a16:creationId xmlns:a16="http://schemas.microsoft.com/office/drawing/2014/main" id="{BEB8252E-FB2A-4BB5-BEC6-CA10FF6F7C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2">
              <a:extLst>
                <a:ext uri="{FF2B5EF4-FFF2-40B4-BE49-F238E27FC236}">
                  <a16:creationId xmlns:a16="http://schemas.microsoft.com/office/drawing/2014/main" id="{91414711-C3A4-4E96-854A-DDDEB2F2E3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3">
              <a:extLst>
                <a:ext uri="{FF2B5EF4-FFF2-40B4-BE49-F238E27FC236}">
                  <a16:creationId xmlns:a16="http://schemas.microsoft.com/office/drawing/2014/main" id="{86815BA8-3055-4B42-98C3-4202FD92E0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4">
              <a:extLst>
                <a:ext uri="{FF2B5EF4-FFF2-40B4-BE49-F238E27FC236}">
                  <a16:creationId xmlns:a16="http://schemas.microsoft.com/office/drawing/2014/main" id="{44457813-E991-44AE-9A83-B7488D1F36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Rectangle 45">
              <a:extLst>
                <a:ext uri="{FF2B5EF4-FFF2-40B4-BE49-F238E27FC236}">
                  <a16:creationId xmlns:a16="http://schemas.microsoft.com/office/drawing/2014/main" id="{8CE1CF47-A73F-4560-8835-AE1DC51E5C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4" name="Freeform 46">
              <a:extLst>
                <a:ext uri="{FF2B5EF4-FFF2-40B4-BE49-F238E27FC236}">
                  <a16:creationId xmlns:a16="http://schemas.microsoft.com/office/drawing/2014/main" id="{C2A935E4-AACC-4CB9-995E-D286178873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7">
              <a:extLst>
                <a:ext uri="{FF2B5EF4-FFF2-40B4-BE49-F238E27FC236}">
                  <a16:creationId xmlns:a16="http://schemas.microsoft.com/office/drawing/2014/main" id="{93B5B778-8ACB-4004-932D-BD95997BA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8">
              <a:extLst>
                <a:ext uri="{FF2B5EF4-FFF2-40B4-BE49-F238E27FC236}">
                  <a16:creationId xmlns:a16="http://schemas.microsoft.com/office/drawing/2014/main" id="{1434AF34-0919-40AD-84B1-446D4FF2D6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9">
              <a:extLst>
                <a:ext uri="{FF2B5EF4-FFF2-40B4-BE49-F238E27FC236}">
                  <a16:creationId xmlns:a16="http://schemas.microsoft.com/office/drawing/2014/main" id="{29546CF3-6DDD-4073-AB7F-C6E722257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0">
              <a:extLst>
                <a:ext uri="{FF2B5EF4-FFF2-40B4-BE49-F238E27FC236}">
                  <a16:creationId xmlns:a16="http://schemas.microsoft.com/office/drawing/2014/main" id="{289D46AB-128A-477F-B6C9-F40F115D6C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1">
              <a:extLst>
                <a:ext uri="{FF2B5EF4-FFF2-40B4-BE49-F238E27FC236}">
                  <a16:creationId xmlns:a16="http://schemas.microsoft.com/office/drawing/2014/main" id="{A7DA7E67-3368-44AD-AACD-EB64AE3487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2">
              <a:extLst>
                <a:ext uri="{FF2B5EF4-FFF2-40B4-BE49-F238E27FC236}">
                  <a16:creationId xmlns:a16="http://schemas.microsoft.com/office/drawing/2014/main" id="{78BB1152-AB85-4AD8-BBA1-07CEA1F508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3">
              <a:extLst>
                <a:ext uri="{FF2B5EF4-FFF2-40B4-BE49-F238E27FC236}">
                  <a16:creationId xmlns:a16="http://schemas.microsoft.com/office/drawing/2014/main" id="{A982E7F2-DD68-4093-B9C5-3E42B475A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4">
              <a:extLst>
                <a:ext uri="{FF2B5EF4-FFF2-40B4-BE49-F238E27FC236}">
                  <a16:creationId xmlns:a16="http://schemas.microsoft.com/office/drawing/2014/main" id="{A682E224-4CD6-420B-897A-B23D50B82E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5">
              <a:extLst>
                <a:ext uri="{FF2B5EF4-FFF2-40B4-BE49-F238E27FC236}">
                  <a16:creationId xmlns:a16="http://schemas.microsoft.com/office/drawing/2014/main" id="{31B90F10-06CD-480E-8D35-6E0FFFB894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6">
              <a:extLst>
                <a:ext uri="{FF2B5EF4-FFF2-40B4-BE49-F238E27FC236}">
                  <a16:creationId xmlns:a16="http://schemas.microsoft.com/office/drawing/2014/main" id="{7BC977DB-69B0-4D8D-B77C-E1127EC417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7">
              <a:extLst>
                <a:ext uri="{FF2B5EF4-FFF2-40B4-BE49-F238E27FC236}">
                  <a16:creationId xmlns:a16="http://schemas.microsoft.com/office/drawing/2014/main" id="{24127454-3FCB-41D6-ACFB-81D7E05A79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8">
              <a:extLst>
                <a:ext uri="{FF2B5EF4-FFF2-40B4-BE49-F238E27FC236}">
                  <a16:creationId xmlns:a16="http://schemas.microsoft.com/office/drawing/2014/main" id="{7AA80D42-B8A8-475B-ADBF-99719CE9F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68" name="Rectangle 67">
            <a:extLst>
              <a:ext uri="{FF2B5EF4-FFF2-40B4-BE49-F238E27FC236}">
                <a16:creationId xmlns:a16="http://schemas.microsoft.com/office/drawing/2014/main" id="{D706AE2E-B17B-43A3-84F8-9C0FE9466C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" y="0"/>
            <a:ext cx="12192003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CEFFB8CF-3E94-42D7-849C-841E7744B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71" name="Rectangle 5">
              <a:extLst>
                <a:ext uri="{FF2B5EF4-FFF2-40B4-BE49-F238E27FC236}">
                  <a16:creationId xmlns:a16="http://schemas.microsoft.com/office/drawing/2014/main" id="{C274DE9A-4502-4454-911E-B7FE9ED6DE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2" name="Freeform 6">
              <a:extLst>
                <a:ext uri="{FF2B5EF4-FFF2-40B4-BE49-F238E27FC236}">
                  <a16:creationId xmlns:a16="http://schemas.microsoft.com/office/drawing/2014/main" id="{76AFCF59-7BED-416B-ACD9-EA099C9B29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7">
              <a:extLst>
                <a:ext uri="{FF2B5EF4-FFF2-40B4-BE49-F238E27FC236}">
                  <a16:creationId xmlns:a16="http://schemas.microsoft.com/office/drawing/2014/main" id="{8EEECEBC-B149-42E5-8164-EE5456F062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Rectangle 8">
              <a:extLst>
                <a:ext uri="{FF2B5EF4-FFF2-40B4-BE49-F238E27FC236}">
                  <a16:creationId xmlns:a16="http://schemas.microsoft.com/office/drawing/2014/main" id="{03B49256-D2D8-436B-8F29-0C7E53366F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5" name="Freeform 9">
              <a:extLst>
                <a:ext uri="{FF2B5EF4-FFF2-40B4-BE49-F238E27FC236}">
                  <a16:creationId xmlns:a16="http://schemas.microsoft.com/office/drawing/2014/main" id="{4045E56F-B537-408E-B346-B9B15C39A5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10">
              <a:extLst>
                <a:ext uri="{FF2B5EF4-FFF2-40B4-BE49-F238E27FC236}">
                  <a16:creationId xmlns:a16="http://schemas.microsoft.com/office/drawing/2014/main" id="{904BDB2F-0893-4AD7-A871-C808C9651B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11">
              <a:extLst>
                <a:ext uri="{FF2B5EF4-FFF2-40B4-BE49-F238E27FC236}">
                  <a16:creationId xmlns:a16="http://schemas.microsoft.com/office/drawing/2014/main" id="{512D8C6F-C154-4928-9891-DDCF50DA63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12">
              <a:extLst>
                <a:ext uri="{FF2B5EF4-FFF2-40B4-BE49-F238E27FC236}">
                  <a16:creationId xmlns:a16="http://schemas.microsoft.com/office/drawing/2014/main" id="{7E2BBA63-D694-4AD5-976F-4F1CDB204A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13">
              <a:extLst>
                <a:ext uri="{FF2B5EF4-FFF2-40B4-BE49-F238E27FC236}">
                  <a16:creationId xmlns:a16="http://schemas.microsoft.com/office/drawing/2014/main" id="{394F9847-4F95-42E8-AE7E-8DD8A0E27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14">
              <a:extLst>
                <a:ext uri="{FF2B5EF4-FFF2-40B4-BE49-F238E27FC236}">
                  <a16:creationId xmlns:a16="http://schemas.microsoft.com/office/drawing/2014/main" id="{48CE4CA3-085D-44AC-996B-9F347B7BC1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5">
              <a:extLst>
                <a:ext uri="{FF2B5EF4-FFF2-40B4-BE49-F238E27FC236}">
                  <a16:creationId xmlns:a16="http://schemas.microsoft.com/office/drawing/2014/main" id="{0D7459AE-7E00-4707-B574-1D3636BB46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16">
              <a:extLst>
                <a:ext uri="{FF2B5EF4-FFF2-40B4-BE49-F238E27FC236}">
                  <a16:creationId xmlns:a16="http://schemas.microsoft.com/office/drawing/2014/main" id="{EF95E020-0C4A-4BD5-84BE-6DF8B8BCAB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17">
              <a:extLst>
                <a:ext uri="{FF2B5EF4-FFF2-40B4-BE49-F238E27FC236}">
                  <a16:creationId xmlns:a16="http://schemas.microsoft.com/office/drawing/2014/main" id="{18CC4862-B9BB-4E63-9630-AA5241E68A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18">
              <a:extLst>
                <a:ext uri="{FF2B5EF4-FFF2-40B4-BE49-F238E27FC236}">
                  <a16:creationId xmlns:a16="http://schemas.microsoft.com/office/drawing/2014/main" id="{156A0508-DDAB-4BFB-824D-CA9D3D833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19">
              <a:extLst>
                <a:ext uri="{FF2B5EF4-FFF2-40B4-BE49-F238E27FC236}">
                  <a16:creationId xmlns:a16="http://schemas.microsoft.com/office/drawing/2014/main" id="{E3B0103B-60DE-4385-B84E-53694FB9A2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20">
              <a:extLst>
                <a:ext uri="{FF2B5EF4-FFF2-40B4-BE49-F238E27FC236}">
                  <a16:creationId xmlns:a16="http://schemas.microsoft.com/office/drawing/2014/main" id="{C8C1C0D4-C36E-4251-A97F-436AFA3797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21">
              <a:extLst>
                <a:ext uri="{FF2B5EF4-FFF2-40B4-BE49-F238E27FC236}">
                  <a16:creationId xmlns:a16="http://schemas.microsoft.com/office/drawing/2014/main" id="{550D7341-7849-4B72-A2D7-68B7161D43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22">
              <a:extLst>
                <a:ext uri="{FF2B5EF4-FFF2-40B4-BE49-F238E27FC236}">
                  <a16:creationId xmlns:a16="http://schemas.microsoft.com/office/drawing/2014/main" id="{C9E742C7-3FF2-4931-B087-46AAA6C33E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23">
              <a:extLst>
                <a:ext uri="{FF2B5EF4-FFF2-40B4-BE49-F238E27FC236}">
                  <a16:creationId xmlns:a16="http://schemas.microsoft.com/office/drawing/2014/main" id="{424AF1DB-9264-4B94-9F0D-EF37F12D47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24">
              <a:extLst>
                <a:ext uri="{FF2B5EF4-FFF2-40B4-BE49-F238E27FC236}">
                  <a16:creationId xmlns:a16="http://schemas.microsoft.com/office/drawing/2014/main" id="{766E43D2-CF93-4468-9B12-FFB234513D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5">
              <a:extLst>
                <a:ext uri="{FF2B5EF4-FFF2-40B4-BE49-F238E27FC236}">
                  <a16:creationId xmlns:a16="http://schemas.microsoft.com/office/drawing/2014/main" id="{AC24EC38-E0E5-4A4E-A64D-359DD4A559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26">
              <a:extLst>
                <a:ext uri="{FF2B5EF4-FFF2-40B4-BE49-F238E27FC236}">
                  <a16:creationId xmlns:a16="http://schemas.microsoft.com/office/drawing/2014/main" id="{338D8FE1-6073-44CF-857C-9273A16075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27">
              <a:extLst>
                <a:ext uri="{FF2B5EF4-FFF2-40B4-BE49-F238E27FC236}">
                  <a16:creationId xmlns:a16="http://schemas.microsoft.com/office/drawing/2014/main" id="{39BAF819-1ABF-4754-B2E6-8C023A3B94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28">
              <a:extLst>
                <a:ext uri="{FF2B5EF4-FFF2-40B4-BE49-F238E27FC236}">
                  <a16:creationId xmlns:a16="http://schemas.microsoft.com/office/drawing/2014/main" id="{2B5FE77A-C8CA-4E0E-BA89-53BA982E6A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29">
              <a:extLst>
                <a:ext uri="{FF2B5EF4-FFF2-40B4-BE49-F238E27FC236}">
                  <a16:creationId xmlns:a16="http://schemas.microsoft.com/office/drawing/2014/main" id="{264169FF-BB01-4F56-812A-738BE4AAC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30">
              <a:extLst>
                <a:ext uri="{FF2B5EF4-FFF2-40B4-BE49-F238E27FC236}">
                  <a16:creationId xmlns:a16="http://schemas.microsoft.com/office/drawing/2014/main" id="{831BA8DD-49DA-443B-AD7A-1680CD287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31">
              <a:extLst>
                <a:ext uri="{FF2B5EF4-FFF2-40B4-BE49-F238E27FC236}">
                  <a16:creationId xmlns:a16="http://schemas.microsoft.com/office/drawing/2014/main" id="{15B5FD47-B408-4DD0-BA9C-76C3F6814F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32">
              <a:extLst>
                <a:ext uri="{FF2B5EF4-FFF2-40B4-BE49-F238E27FC236}">
                  <a16:creationId xmlns:a16="http://schemas.microsoft.com/office/drawing/2014/main" id="{2432FB6B-FBB2-438F-A3BC-0392CA9448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Rectangle 33">
              <a:extLst>
                <a:ext uri="{FF2B5EF4-FFF2-40B4-BE49-F238E27FC236}">
                  <a16:creationId xmlns:a16="http://schemas.microsoft.com/office/drawing/2014/main" id="{A9E1CA69-4810-4E1D-A227-EA4EF0151F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0" name="Freeform 34">
              <a:extLst>
                <a:ext uri="{FF2B5EF4-FFF2-40B4-BE49-F238E27FC236}">
                  <a16:creationId xmlns:a16="http://schemas.microsoft.com/office/drawing/2014/main" id="{978653C5-EFDF-4617-9A6A-E810A9C22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35">
              <a:extLst>
                <a:ext uri="{FF2B5EF4-FFF2-40B4-BE49-F238E27FC236}">
                  <a16:creationId xmlns:a16="http://schemas.microsoft.com/office/drawing/2014/main" id="{F1B9F231-1E6A-4122-81B0-043E2A5F55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36">
              <a:extLst>
                <a:ext uri="{FF2B5EF4-FFF2-40B4-BE49-F238E27FC236}">
                  <a16:creationId xmlns:a16="http://schemas.microsoft.com/office/drawing/2014/main" id="{DF2B6BD0-0057-43BC-8681-9FAC9FC535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37">
              <a:extLst>
                <a:ext uri="{FF2B5EF4-FFF2-40B4-BE49-F238E27FC236}">
                  <a16:creationId xmlns:a16="http://schemas.microsoft.com/office/drawing/2014/main" id="{6D7D7117-2276-4EB9-882B-A44A2DB066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38">
              <a:extLst>
                <a:ext uri="{FF2B5EF4-FFF2-40B4-BE49-F238E27FC236}">
                  <a16:creationId xmlns:a16="http://schemas.microsoft.com/office/drawing/2014/main" id="{98AD68EB-6444-4B28-8F06-C0B6111ACF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39">
              <a:extLst>
                <a:ext uri="{FF2B5EF4-FFF2-40B4-BE49-F238E27FC236}">
                  <a16:creationId xmlns:a16="http://schemas.microsoft.com/office/drawing/2014/main" id="{438FA125-C459-48A2-913F-F5D04E160E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40">
              <a:extLst>
                <a:ext uri="{FF2B5EF4-FFF2-40B4-BE49-F238E27FC236}">
                  <a16:creationId xmlns:a16="http://schemas.microsoft.com/office/drawing/2014/main" id="{18E796D1-6480-436F-947D-550CCE516E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41">
              <a:extLst>
                <a:ext uri="{FF2B5EF4-FFF2-40B4-BE49-F238E27FC236}">
                  <a16:creationId xmlns:a16="http://schemas.microsoft.com/office/drawing/2014/main" id="{4549B300-4F89-4E35-B5E7-53E3C6A54B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42">
              <a:extLst>
                <a:ext uri="{FF2B5EF4-FFF2-40B4-BE49-F238E27FC236}">
                  <a16:creationId xmlns:a16="http://schemas.microsoft.com/office/drawing/2014/main" id="{D8DA6C40-62DD-4FB3-8D06-5A599E3823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43">
              <a:extLst>
                <a:ext uri="{FF2B5EF4-FFF2-40B4-BE49-F238E27FC236}">
                  <a16:creationId xmlns:a16="http://schemas.microsoft.com/office/drawing/2014/main" id="{28EE2B35-9D3D-4925-8DA9-9DF0E40BC4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44">
              <a:extLst>
                <a:ext uri="{FF2B5EF4-FFF2-40B4-BE49-F238E27FC236}">
                  <a16:creationId xmlns:a16="http://schemas.microsoft.com/office/drawing/2014/main" id="{9DB82611-4043-4758-81EC-2239619803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Rectangle 45">
              <a:extLst>
                <a:ext uri="{FF2B5EF4-FFF2-40B4-BE49-F238E27FC236}">
                  <a16:creationId xmlns:a16="http://schemas.microsoft.com/office/drawing/2014/main" id="{A8210AB3-0776-4F74-9227-5E448D1AFA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2" name="Freeform 46">
              <a:extLst>
                <a:ext uri="{FF2B5EF4-FFF2-40B4-BE49-F238E27FC236}">
                  <a16:creationId xmlns:a16="http://schemas.microsoft.com/office/drawing/2014/main" id="{002C10AB-E300-481E-AFA5-410481B163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47">
              <a:extLst>
                <a:ext uri="{FF2B5EF4-FFF2-40B4-BE49-F238E27FC236}">
                  <a16:creationId xmlns:a16="http://schemas.microsoft.com/office/drawing/2014/main" id="{11F47C5E-0453-4EF5-B969-A8263DC6AF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48">
              <a:extLst>
                <a:ext uri="{FF2B5EF4-FFF2-40B4-BE49-F238E27FC236}">
                  <a16:creationId xmlns:a16="http://schemas.microsoft.com/office/drawing/2014/main" id="{D0CFDC87-55E8-40E1-BD98-4E1EA2C095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49">
              <a:extLst>
                <a:ext uri="{FF2B5EF4-FFF2-40B4-BE49-F238E27FC236}">
                  <a16:creationId xmlns:a16="http://schemas.microsoft.com/office/drawing/2014/main" id="{C1151505-8A7F-41D8-AE03-AD172E38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50">
              <a:extLst>
                <a:ext uri="{FF2B5EF4-FFF2-40B4-BE49-F238E27FC236}">
                  <a16:creationId xmlns:a16="http://schemas.microsoft.com/office/drawing/2014/main" id="{918DAD20-1F9F-41A7-B9D0-EE92F9B32D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51">
              <a:extLst>
                <a:ext uri="{FF2B5EF4-FFF2-40B4-BE49-F238E27FC236}">
                  <a16:creationId xmlns:a16="http://schemas.microsoft.com/office/drawing/2014/main" id="{D303B51B-ADCC-43C9-AE4F-0168CFA637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52">
              <a:extLst>
                <a:ext uri="{FF2B5EF4-FFF2-40B4-BE49-F238E27FC236}">
                  <a16:creationId xmlns:a16="http://schemas.microsoft.com/office/drawing/2014/main" id="{5621B409-0B0A-4827-81F9-684C335EE1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53">
              <a:extLst>
                <a:ext uri="{FF2B5EF4-FFF2-40B4-BE49-F238E27FC236}">
                  <a16:creationId xmlns:a16="http://schemas.microsoft.com/office/drawing/2014/main" id="{FCA6910E-A4EC-464B-B285-5F1E40AEFF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54">
              <a:extLst>
                <a:ext uri="{FF2B5EF4-FFF2-40B4-BE49-F238E27FC236}">
                  <a16:creationId xmlns:a16="http://schemas.microsoft.com/office/drawing/2014/main" id="{7D0C75DF-4953-4E72-B34A-2F8BD05235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55">
              <a:extLst>
                <a:ext uri="{FF2B5EF4-FFF2-40B4-BE49-F238E27FC236}">
                  <a16:creationId xmlns:a16="http://schemas.microsoft.com/office/drawing/2014/main" id="{998A65EA-C434-41FF-B792-2BDC115019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56">
              <a:extLst>
                <a:ext uri="{FF2B5EF4-FFF2-40B4-BE49-F238E27FC236}">
                  <a16:creationId xmlns:a16="http://schemas.microsoft.com/office/drawing/2014/main" id="{3A6D2AE4-7ABD-4946-BE69-5FD3C1A1D6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57">
              <a:extLst>
                <a:ext uri="{FF2B5EF4-FFF2-40B4-BE49-F238E27FC236}">
                  <a16:creationId xmlns:a16="http://schemas.microsoft.com/office/drawing/2014/main" id="{833A81DC-8A3A-4141-A713-A2FE1C572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58">
              <a:extLst>
                <a:ext uri="{FF2B5EF4-FFF2-40B4-BE49-F238E27FC236}">
                  <a16:creationId xmlns:a16="http://schemas.microsoft.com/office/drawing/2014/main" id="{47BB7FFD-57DB-41BD-8D42-9FB58174B1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126" name="Picture 2">
            <a:extLst>
              <a:ext uri="{FF2B5EF4-FFF2-40B4-BE49-F238E27FC236}">
                <a16:creationId xmlns:a16="http://schemas.microsoft.com/office/drawing/2014/main" id="{3631D3C9-4C1D-4B3A-A737-E6E7800424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" y="-3747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700C5C7-6183-8A40-8C3D-9C3E8D5CEB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7397" y="1113282"/>
            <a:ext cx="3489569" cy="23966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100" dirty="0">
                <a:solidFill>
                  <a:srgbClr val="FFFFFF"/>
                </a:solidFill>
              </a:rPr>
              <a:t>OPQ: Makai/napali</a:t>
            </a:r>
          </a:p>
        </p:txBody>
      </p:sp>
      <p:sp useBgFill="1">
        <p:nvSpPr>
          <p:cNvPr id="128" name="Round Diagonal Corner Rectangle 6">
            <a:extLst>
              <a:ext uri="{FF2B5EF4-FFF2-40B4-BE49-F238E27FC236}">
                <a16:creationId xmlns:a16="http://schemas.microsoft.com/office/drawing/2014/main" id="{5B986EF0-8540-483D-9DDE-1F168FAAC7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D464BA36-1D58-1D4D-85E4-769EDF442E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18988" y="1801882"/>
            <a:ext cx="6112382" cy="324674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1F79D6C-2A67-904C-9A18-F41AE6662878}"/>
              </a:ext>
            </a:extLst>
          </p:cNvPr>
          <p:cNvSpPr txBox="1"/>
          <p:nvPr/>
        </p:nvSpPr>
        <p:spPr>
          <a:xfrm>
            <a:off x="8051472" y="3503180"/>
            <a:ext cx="36352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Data acquisition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Triggering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Box communication broker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>
                <a:solidFill>
                  <a:schemeClr val="bg1"/>
                </a:solidFill>
              </a:rPr>
              <a:t>Negrashov 2020</a:t>
            </a:r>
          </a:p>
        </p:txBody>
      </p:sp>
    </p:spTree>
    <p:extLst>
      <p:ext uri="{BB962C8B-B14F-4D97-AF65-F5344CB8AC3E}">
        <p14:creationId xmlns:p14="http://schemas.microsoft.com/office/powerpoint/2010/main" val="10868419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D5D964D-8C5A-4E4F-887B-70DB6B387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6" y="618518"/>
            <a:ext cx="2851417" cy="1478570"/>
          </a:xfrm>
        </p:spPr>
        <p:txBody>
          <a:bodyPr>
            <a:normAutofit/>
          </a:bodyPr>
          <a:lstStyle/>
          <a:p>
            <a:r>
              <a:rPr lang="en-US" sz="3200">
                <a:solidFill>
                  <a:srgbClr val="FFFFFF"/>
                </a:solidFill>
              </a:rPr>
              <a:t>OPQ: mauka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1BB558-75B2-6840-B60B-4D51778105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5774" y="1753386"/>
            <a:ext cx="3221290" cy="4453403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US" sz="1400" dirty="0">
                <a:solidFill>
                  <a:srgbClr val="FFFFFF"/>
                </a:solidFill>
              </a:rPr>
              <a:t>PQ Analysis</a:t>
            </a:r>
          </a:p>
          <a:p>
            <a:pPr>
              <a:lnSpc>
                <a:spcPct val="110000"/>
              </a:lnSpc>
            </a:pPr>
            <a:r>
              <a:rPr lang="en-US" sz="1400" dirty="0">
                <a:solidFill>
                  <a:srgbClr val="FFFFFF"/>
                </a:solidFill>
              </a:rPr>
              <a:t>Predictive Analytics</a:t>
            </a:r>
          </a:p>
          <a:p>
            <a:pPr>
              <a:lnSpc>
                <a:spcPct val="110000"/>
              </a:lnSpc>
            </a:pPr>
            <a:r>
              <a:rPr lang="en-US" sz="1400" dirty="0">
                <a:solidFill>
                  <a:srgbClr val="FFFFFF"/>
                </a:solidFill>
              </a:rPr>
              <a:t>Garbage Collection</a:t>
            </a:r>
          </a:p>
          <a:p>
            <a:pPr>
              <a:lnSpc>
                <a:spcPct val="110000"/>
              </a:lnSpc>
            </a:pPr>
            <a:r>
              <a:rPr lang="en-US" sz="1400" dirty="0">
                <a:solidFill>
                  <a:srgbClr val="FFFFFF"/>
                </a:solidFill>
              </a:rPr>
              <a:t>PQ Plugins (Laha Actors) Providing:</a:t>
            </a:r>
          </a:p>
          <a:p>
            <a:pPr lvl="1">
              <a:lnSpc>
                <a:spcPct val="110000"/>
              </a:lnSpc>
            </a:pPr>
            <a:r>
              <a:rPr lang="en-US" sz="1400" dirty="0">
                <a:solidFill>
                  <a:srgbClr val="FFFFFF"/>
                </a:solidFill>
              </a:rPr>
              <a:t>Annotations, base, box optimization, frequency analysis, future phenomena, IEEE1159 voltage analysis, ITIC classification, GC, Makai Event service, mocking capabilities, outage detection</a:t>
            </a:r>
            <a:br>
              <a:rPr lang="en-US" sz="1400" dirty="0">
                <a:solidFill>
                  <a:srgbClr val="FFFFFF"/>
                </a:solidFill>
              </a:rPr>
            </a:br>
            <a:r>
              <a:rPr lang="en-US" sz="1400" dirty="0">
                <a:solidFill>
                  <a:srgbClr val="FFFFFF"/>
                </a:solidFill>
              </a:rPr>
              <a:t>periodicity analysis, debugging, Semi-F47 classification, system health/status, metric collection, THD analysis, threshold optimization, transient detection, and triggering</a:t>
            </a:r>
          </a:p>
          <a:p>
            <a:pPr lvl="1">
              <a:lnSpc>
                <a:spcPct val="110000"/>
              </a:lnSpc>
            </a:pPr>
            <a:endParaRPr lang="en-US" sz="1400" dirty="0">
              <a:solidFill>
                <a:srgbClr val="FFFFFF"/>
              </a:solidFill>
            </a:endParaRPr>
          </a:p>
          <a:p>
            <a:pPr>
              <a:lnSpc>
                <a:spcPct val="110000"/>
              </a:lnSpc>
            </a:pPr>
            <a:endParaRPr lang="en-US" sz="1400" dirty="0">
              <a:solidFill>
                <a:srgbClr val="FFFFFF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9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1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6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65F59CC0-CBFD-B14B-82F8-D79ABCA0D8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9940" y="643467"/>
            <a:ext cx="6307720" cy="5566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7382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40B371-FC82-194C-9BDE-AAB25A985E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6" y="618518"/>
            <a:ext cx="2851417" cy="1478570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OPQ: Health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DEFA7AF-677C-4287-92BC-C863937081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620" y="2249487"/>
            <a:ext cx="2862444" cy="3957302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Box Monitoring</a:t>
            </a:r>
          </a:p>
          <a:p>
            <a:r>
              <a:rPr lang="en-US" sz="2000" dirty="0">
                <a:solidFill>
                  <a:srgbClr val="FFFFFF"/>
                </a:solidFill>
              </a:rPr>
              <a:t>Service Monitoring</a:t>
            </a:r>
          </a:p>
          <a:p>
            <a:r>
              <a:rPr lang="en-US" sz="2000" dirty="0">
                <a:solidFill>
                  <a:srgbClr val="FFFFFF"/>
                </a:solidFill>
              </a:rPr>
              <a:t>Configurable Alerts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1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3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8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168C6757-E25E-8840-90F5-3DFF59C3D8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1778" y="774681"/>
            <a:ext cx="6844045" cy="5304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0916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B7877B-CF0F-904F-8A1E-94468D6D31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12638"/>
            <a:ext cx="9905998" cy="1478570"/>
          </a:xfrm>
        </p:spPr>
        <p:txBody>
          <a:bodyPr/>
          <a:lstStyle/>
          <a:p>
            <a:r>
              <a:rPr lang="en-US" dirty="0"/>
              <a:t>OPQ: view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937D18B6-6D69-E941-AE04-E8719785A5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63317" y="51235"/>
            <a:ext cx="5655571" cy="3991940"/>
          </a:xfrm>
        </p:spPr>
      </p:pic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DF97CAA1-3B66-2540-9240-C36B42796C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9118" y="4196962"/>
            <a:ext cx="5655571" cy="26237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78F10E5-A03C-4842-B861-96DEC18AFB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044202"/>
            <a:ext cx="6398130" cy="4423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28409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2C46E5E-B1E5-5745-A235-7D2118E15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6" y="618518"/>
            <a:ext cx="2851417" cy="1478570"/>
          </a:xfrm>
        </p:spPr>
        <p:txBody>
          <a:bodyPr>
            <a:normAutofit/>
          </a:bodyPr>
          <a:lstStyle/>
          <a:p>
            <a:r>
              <a:rPr lang="en-US" sz="3200">
                <a:solidFill>
                  <a:srgbClr val="FFFFFF"/>
                </a:solidFill>
              </a:rPr>
              <a:t>Design of lokahi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5EF2F1-128E-C043-86F2-2BB65DC935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620" y="2249487"/>
            <a:ext cx="2862444" cy="3957302"/>
          </a:xfrm>
        </p:spPr>
        <p:txBody>
          <a:bodyPr>
            <a:normAutofit/>
          </a:bodyPr>
          <a:lstStyle/>
          <a:p>
            <a:r>
              <a:rPr lang="en-US" sz="1400" dirty="0">
                <a:solidFill>
                  <a:srgbClr val="FFFFFF"/>
                </a:solidFill>
              </a:rPr>
              <a:t>Lokahi is made up of several distributed services</a:t>
            </a:r>
          </a:p>
          <a:p>
            <a:pPr lvl="1"/>
            <a:r>
              <a:rPr lang="en-US" sz="1400" dirty="0">
                <a:solidFill>
                  <a:srgbClr val="FFFFFF"/>
                </a:solidFill>
              </a:rPr>
              <a:t>Lokahi Sensors</a:t>
            </a:r>
          </a:p>
          <a:p>
            <a:pPr lvl="1"/>
            <a:r>
              <a:rPr lang="en-US" sz="1400" dirty="0">
                <a:solidFill>
                  <a:srgbClr val="FFFFFF"/>
                </a:solidFill>
              </a:rPr>
              <a:t>Time Synch Service*</a:t>
            </a:r>
          </a:p>
          <a:p>
            <a:pPr lvl="1"/>
            <a:r>
              <a:rPr lang="en-US" sz="1400" dirty="0">
                <a:solidFill>
                  <a:srgbClr val="FFFFFF"/>
                </a:solidFill>
              </a:rPr>
              <a:t>Acquisition Service</a:t>
            </a:r>
          </a:p>
          <a:p>
            <a:pPr lvl="1"/>
            <a:r>
              <a:rPr lang="en-US" sz="1400" dirty="0">
                <a:solidFill>
                  <a:srgbClr val="FFFFFF"/>
                </a:solidFill>
              </a:rPr>
              <a:t>Web Service</a:t>
            </a:r>
          </a:p>
          <a:p>
            <a:pPr lvl="1"/>
            <a:r>
              <a:rPr lang="en-US" sz="1400" dirty="0">
                <a:solidFill>
                  <a:srgbClr val="FFFFFF"/>
                </a:solidFill>
              </a:rPr>
              <a:t>Analysis Service</a:t>
            </a:r>
          </a:p>
          <a:p>
            <a:pPr lvl="1"/>
            <a:r>
              <a:rPr lang="en-US" sz="1400" dirty="0">
                <a:solidFill>
                  <a:srgbClr val="FFFFFF"/>
                </a:solidFill>
              </a:rPr>
              <a:t>Collaboration Service*</a:t>
            </a:r>
          </a:p>
          <a:p>
            <a:pPr lvl="1"/>
            <a:endParaRPr lang="en-US" sz="1400" dirty="0">
              <a:solidFill>
                <a:srgbClr val="FFFFFF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9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1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6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5" name="Picture 4" descr="A picture containing laptop&#10;&#10;Description automatically generated">
            <a:extLst>
              <a:ext uri="{FF2B5EF4-FFF2-40B4-BE49-F238E27FC236}">
                <a16:creationId xmlns:a16="http://schemas.microsoft.com/office/drawing/2014/main" id="{9496BA98-CD7E-8B41-9EAE-72A4B15FC8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2473" y="140558"/>
            <a:ext cx="3896801" cy="6576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4444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8A504D-0D5D-A54B-81F4-FB4C20ABC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Lokahi: sensors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A37391B-B30B-5D4A-9845-CEB4F8CEC3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9239" y="1357803"/>
            <a:ext cx="9710343" cy="5194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992264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33285-AF6C-C046-BC13-61EF17B16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1922" y="-491145"/>
            <a:ext cx="9905998" cy="1478570"/>
          </a:xfrm>
        </p:spPr>
        <p:txBody>
          <a:bodyPr/>
          <a:lstStyle/>
          <a:p>
            <a:r>
              <a:rPr lang="en-US" dirty="0"/>
              <a:t>LOKAHI: Web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4B5BEE3D-469C-1E48-AD9B-154DF9B133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3447873" cy="6857999"/>
          </a:xfr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1A12C0A2-D77B-1544-A27F-90FFACFBB6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8850" y="0"/>
            <a:ext cx="3473150" cy="6858000"/>
          </a:xfrm>
          <a:prstGeom prst="rect">
            <a:avLst/>
          </a:prstGeom>
        </p:spPr>
      </p:pic>
      <p:pic>
        <p:nvPicPr>
          <p:cNvPr id="9" name="Picture 8" descr="A close up of a map&#10;&#10;Description automatically generated">
            <a:extLst>
              <a:ext uri="{FF2B5EF4-FFF2-40B4-BE49-F238E27FC236}">
                <a16:creationId xmlns:a16="http://schemas.microsoft.com/office/drawing/2014/main" id="{EDC27666-8381-094C-BF4C-423A63D56E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5140" y="501184"/>
            <a:ext cx="5086241" cy="2537580"/>
          </a:xfrm>
          <a:prstGeom prst="rect">
            <a:avLst/>
          </a:prstGeom>
        </p:spPr>
      </p:pic>
      <p:pic>
        <p:nvPicPr>
          <p:cNvPr id="11" name="Picture 10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2D2A5384-D5EF-3145-A04C-9B8D033D60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49113" y="3170382"/>
            <a:ext cx="3893774" cy="3517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54135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>
            <a:extLst>
              <a:ext uri="{FF2B5EF4-FFF2-40B4-BE49-F238E27FC236}">
                <a16:creationId xmlns:a16="http://schemas.microsoft.com/office/drawing/2014/main" id="{5BD33659-8797-414B-BBDC-24F9423295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F810FE48-5F0C-4E97-BD7F-FDE128D853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7" name="Rectangle 5">
              <a:extLst>
                <a:ext uri="{FF2B5EF4-FFF2-40B4-BE49-F238E27FC236}">
                  <a16:creationId xmlns:a16="http://schemas.microsoft.com/office/drawing/2014/main" id="{9E9C04BA-ABF7-4D41-9977-2AC221BD44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56AF6CAB-66FF-4AA8-8332-92421FA16C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2A7D0399-D212-4CE1-A9C0-9B98A2F0C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Rectangle 8">
              <a:extLst>
                <a:ext uri="{FF2B5EF4-FFF2-40B4-BE49-F238E27FC236}">
                  <a16:creationId xmlns:a16="http://schemas.microsoft.com/office/drawing/2014/main" id="{18DF3D3C-1A48-496B-B941-76DF67EA73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913F4BC7-7179-4E16-9FD6-A32BC13A0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509355FA-2026-4EBE-8C72-9B94B1F1B4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CDD190A1-6E3E-4C34-A19B-A52C6D3179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D5BA1962-F2E3-4CA2-BE44-53381D18F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3">
              <a:extLst>
                <a:ext uri="{FF2B5EF4-FFF2-40B4-BE49-F238E27FC236}">
                  <a16:creationId xmlns:a16="http://schemas.microsoft.com/office/drawing/2014/main" id="{C2FA9E59-0DE1-449C-8D17-1475D5CC7E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4">
              <a:extLst>
                <a:ext uri="{FF2B5EF4-FFF2-40B4-BE49-F238E27FC236}">
                  <a16:creationId xmlns:a16="http://schemas.microsoft.com/office/drawing/2014/main" id="{F1582807-3DE3-42F1-9941-728273E086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5">
              <a:extLst>
                <a:ext uri="{FF2B5EF4-FFF2-40B4-BE49-F238E27FC236}">
                  <a16:creationId xmlns:a16="http://schemas.microsoft.com/office/drawing/2014/main" id="{6C574FB1-69C5-49C2-A1C4-2A6590BF45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6">
              <a:extLst>
                <a:ext uri="{FF2B5EF4-FFF2-40B4-BE49-F238E27FC236}">
                  <a16:creationId xmlns:a16="http://schemas.microsoft.com/office/drawing/2014/main" id="{D4175D29-82CB-41CD-9E0F-17524FB027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7">
              <a:extLst>
                <a:ext uri="{FF2B5EF4-FFF2-40B4-BE49-F238E27FC236}">
                  <a16:creationId xmlns:a16="http://schemas.microsoft.com/office/drawing/2014/main" id="{9893387B-BD94-47D2-80DC-B9ADB6BD9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8">
              <a:extLst>
                <a:ext uri="{FF2B5EF4-FFF2-40B4-BE49-F238E27FC236}">
                  <a16:creationId xmlns:a16="http://schemas.microsoft.com/office/drawing/2014/main" id="{BC2223CF-E8B9-48C3-8E70-7B38DBE2A7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9">
              <a:extLst>
                <a:ext uri="{FF2B5EF4-FFF2-40B4-BE49-F238E27FC236}">
                  <a16:creationId xmlns:a16="http://schemas.microsoft.com/office/drawing/2014/main" id="{CB660EF5-7021-48D0-B131-DA22FAF8DA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0">
              <a:extLst>
                <a:ext uri="{FF2B5EF4-FFF2-40B4-BE49-F238E27FC236}">
                  <a16:creationId xmlns:a16="http://schemas.microsoft.com/office/drawing/2014/main" id="{7A02052F-7B58-4423-9CBA-27D8D838A9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1">
              <a:extLst>
                <a:ext uri="{FF2B5EF4-FFF2-40B4-BE49-F238E27FC236}">
                  <a16:creationId xmlns:a16="http://schemas.microsoft.com/office/drawing/2014/main" id="{42231171-7F2B-4B11-B34A-D98DB41439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2">
              <a:extLst>
                <a:ext uri="{FF2B5EF4-FFF2-40B4-BE49-F238E27FC236}">
                  <a16:creationId xmlns:a16="http://schemas.microsoft.com/office/drawing/2014/main" id="{AED192E7-1105-4649-8D4D-C86FFEDF61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3">
              <a:extLst>
                <a:ext uri="{FF2B5EF4-FFF2-40B4-BE49-F238E27FC236}">
                  <a16:creationId xmlns:a16="http://schemas.microsoft.com/office/drawing/2014/main" id="{8BA48BFE-2223-4E9C-A0EE-DE11843C3D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4">
              <a:extLst>
                <a:ext uri="{FF2B5EF4-FFF2-40B4-BE49-F238E27FC236}">
                  <a16:creationId xmlns:a16="http://schemas.microsoft.com/office/drawing/2014/main" id="{B3FB57C9-C83B-4ADC-8E93-312492D431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5">
              <a:extLst>
                <a:ext uri="{FF2B5EF4-FFF2-40B4-BE49-F238E27FC236}">
                  <a16:creationId xmlns:a16="http://schemas.microsoft.com/office/drawing/2014/main" id="{AF6405A6-6E98-40DD-945A-E6D969231C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6">
              <a:extLst>
                <a:ext uri="{FF2B5EF4-FFF2-40B4-BE49-F238E27FC236}">
                  <a16:creationId xmlns:a16="http://schemas.microsoft.com/office/drawing/2014/main" id="{2D181A4A-23A5-4683-9F05-61228AD268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7">
              <a:extLst>
                <a:ext uri="{FF2B5EF4-FFF2-40B4-BE49-F238E27FC236}">
                  <a16:creationId xmlns:a16="http://schemas.microsoft.com/office/drawing/2014/main" id="{201ABEF6-F58B-46EC-85FB-228E609623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8">
              <a:extLst>
                <a:ext uri="{FF2B5EF4-FFF2-40B4-BE49-F238E27FC236}">
                  <a16:creationId xmlns:a16="http://schemas.microsoft.com/office/drawing/2014/main" id="{D6EBECB6-1B5C-43E5-84BF-8D5385C030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9">
              <a:extLst>
                <a:ext uri="{FF2B5EF4-FFF2-40B4-BE49-F238E27FC236}">
                  <a16:creationId xmlns:a16="http://schemas.microsoft.com/office/drawing/2014/main" id="{6D5B4EBF-EF44-4914-AE66-247EF3D359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0">
              <a:extLst>
                <a:ext uri="{FF2B5EF4-FFF2-40B4-BE49-F238E27FC236}">
                  <a16:creationId xmlns:a16="http://schemas.microsoft.com/office/drawing/2014/main" id="{43593E76-10EF-45B3-86EB-CA59047CC6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1">
              <a:extLst>
                <a:ext uri="{FF2B5EF4-FFF2-40B4-BE49-F238E27FC236}">
                  <a16:creationId xmlns:a16="http://schemas.microsoft.com/office/drawing/2014/main" id="{FC3720B0-AA35-49D1-B5A6-9215D01383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2">
              <a:extLst>
                <a:ext uri="{FF2B5EF4-FFF2-40B4-BE49-F238E27FC236}">
                  <a16:creationId xmlns:a16="http://schemas.microsoft.com/office/drawing/2014/main" id="{EEE267FA-B493-44EE-B372-8CB3A0450D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Rectangle 33">
              <a:extLst>
                <a:ext uri="{FF2B5EF4-FFF2-40B4-BE49-F238E27FC236}">
                  <a16:creationId xmlns:a16="http://schemas.microsoft.com/office/drawing/2014/main" id="{3DA75F6F-8EDF-4DF8-89BF-9C1137D172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6" name="Freeform 34">
              <a:extLst>
                <a:ext uri="{FF2B5EF4-FFF2-40B4-BE49-F238E27FC236}">
                  <a16:creationId xmlns:a16="http://schemas.microsoft.com/office/drawing/2014/main" id="{5BEEC465-A6AB-47E5-8FB5-DCA91F165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5">
              <a:extLst>
                <a:ext uri="{FF2B5EF4-FFF2-40B4-BE49-F238E27FC236}">
                  <a16:creationId xmlns:a16="http://schemas.microsoft.com/office/drawing/2014/main" id="{89B9E785-F9F2-4951-8158-002B551268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6">
              <a:extLst>
                <a:ext uri="{FF2B5EF4-FFF2-40B4-BE49-F238E27FC236}">
                  <a16:creationId xmlns:a16="http://schemas.microsoft.com/office/drawing/2014/main" id="{E1F4058F-C686-4BF1-9DE9-C917CAB90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7">
              <a:extLst>
                <a:ext uri="{FF2B5EF4-FFF2-40B4-BE49-F238E27FC236}">
                  <a16:creationId xmlns:a16="http://schemas.microsoft.com/office/drawing/2014/main" id="{F1337D0C-63AE-4024-A976-1392877614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38">
              <a:extLst>
                <a:ext uri="{FF2B5EF4-FFF2-40B4-BE49-F238E27FC236}">
                  <a16:creationId xmlns:a16="http://schemas.microsoft.com/office/drawing/2014/main" id="{7F12E32F-60F1-4DA3-A0B8-05E6AF31DF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39">
              <a:extLst>
                <a:ext uri="{FF2B5EF4-FFF2-40B4-BE49-F238E27FC236}">
                  <a16:creationId xmlns:a16="http://schemas.microsoft.com/office/drawing/2014/main" id="{7CC92CAE-5F95-49A9-B9F9-94A1DEE987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0">
              <a:extLst>
                <a:ext uri="{FF2B5EF4-FFF2-40B4-BE49-F238E27FC236}">
                  <a16:creationId xmlns:a16="http://schemas.microsoft.com/office/drawing/2014/main" id="{610BE2B0-1D02-4099-9DD8-339F22FEE2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1">
              <a:extLst>
                <a:ext uri="{FF2B5EF4-FFF2-40B4-BE49-F238E27FC236}">
                  <a16:creationId xmlns:a16="http://schemas.microsoft.com/office/drawing/2014/main" id="{E10409A3-2BB1-41E7-90AE-3D296FC1F7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2">
              <a:extLst>
                <a:ext uri="{FF2B5EF4-FFF2-40B4-BE49-F238E27FC236}">
                  <a16:creationId xmlns:a16="http://schemas.microsoft.com/office/drawing/2014/main" id="{F8F8E99E-F806-4235-ADFB-25B49D4A83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3">
              <a:extLst>
                <a:ext uri="{FF2B5EF4-FFF2-40B4-BE49-F238E27FC236}">
                  <a16:creationId xmlns:a16="http://schemas.microsoft.com/office/drawing/2014/main" id="{3C4715E6-9985-446B-ADB4-B822729888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4">
              <a:extLst>
                <a:ext uri="{FF2B5EF4-FFF2-40B4-BE49-F238E27FC236}">
                  <a16:creationId xmlns:a16="http://schemas.microsoft.com/office/drawing/2014/main" id="{071C6B3A-09E9-4DEC-ADEE-FA919B782D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Rectangle 45">
              <a:extLst>
                <a:ext uri="{FF2B5EF4-FFF2-40B4-BE49-F238E27FC236}">
                  <a16:creationId xmlns:a16="http://schemas.microsoft.com/office/drawing/2014/main" id="{DE1E82C9-0A74-451A-A063-6818E33B0E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8" name="Freeform 46">
              <a:extLst>
                <a:ext uri="{FF2B5EF4-FFF2-40B4-BE49-F238E27FC236}">
                  <a16:creationId xmlns:a16="http://schemas.microsoft.com/office/drawing/2014/main" id="{F3662B80-5B88-475B-89A9-8E6AFBDCAC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47">
              <a:extLst>
                <a:ext uri="{FF2B5EF4-FFF2-40B4-BE49-F238E27FC236}">
                  <a16:creationId xmlns:a16="http://schemas.microsoft.com/office/drawing/2014/main" id="{ECA55A40-ECA9-4F56-9D04-8C68C1910E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48">
              <a:extLst>
                <a:ext uri="{FF2B5EF4-FFF2-40B4-BE49-F238E27FC236}">
                  <a16:creationId xmlns:a16="http://schemas.microsoft.com/office/drawing/2014/main" id="{D1CED64C-F0D9-4EA6-B88B-E4795F81D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49">
              <a:extLst>
                <a:ext uri="{FF2B5EF4-FFF2-40B4-BE49-F238E27FC236}">
                  <a16:creationId xmlns:a16="http://schemas.microsoft.com/office/drawing/2014/main" id="{4641FE6D-04B5-4BBE-B700-E3A0C057B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0">
              <a:extLst>
                <a:ext uri="{FF2B5EF4-FFF2-40B4-BE49-F238E27FC236}">
                  <a16:creationId xmlns:a16="http://schemas.microsoft.com/office/drawing/2014/main" id="{1426A56A-D27A-4C9A-A74C-5A73E5AD6F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1">
              <a:extLst>
                <a:ext uri="{FF2B5EF4-FFF2-40B4-BE49-F238E27FC236}">
                  <a16:creationId xmlns:a16="http://schemas.microsoft.com/office/drawing/2014/main" id="{0D2887A6-6597-4932-AEA0-A1B3C719B9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2">
              <a:extLst>
                <a:ext uri="{FF2B5EF4-FFF2-40B4-BE49-F238E27FC236}">
                  <a16:creationId xmlns:a16="http://schemas.microsoft.com/office/drawing/2014/main" id="{32CCC3DB-409A-48A3-A79A-2E37A9603C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3">
              <a:extLst>
                <a:ext uri="{FF2B5EF4-FFF2-40B4-BE49-F238E27FC236}">
                  <a16:creationId xmlns:a16="http://schemas.microsoft.com/office/drawing/2014/main" id="{1C2C9C8A-AD45-4AA6-817C-3010FCF20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4">
              <a:extLst>
                <a:ext uri="{FF2B5EF4-FFF2-40B4-BE49-F238E27FC236}">
                  <a16:creationId xmlns:a16="http://schemas.microsoft.com/office/drawing/2014/main" id="{BD8D346A-C641-4BD2-B5AE-C48CC6A451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5">
              <a:extLst>
                <a:ext uri="{FF2B5EF4-FFF2-40B4-BE49-F238E27FC236}">
                  <a16:creationId xmlns:a16="http://schemas.microsoft.com/office/drawing/2014/main" id="{6BD8EEEB-07A6-4582-9E40-4AA094FED4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56">
              <a:extLst>
                <a:ext uri="{FF2B5EF4-FFF2-40B4-BE49-F238E27FC236}">
                  <a16:creationId xmlns:a16="http://schemas.microsoft.com/office/drawing/2014/main" id="{9E6A63A8-37FA-425D-86BE-BF9A568AFE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57">
              <a:extLst>
                <a:ext uri="{FF2B5EF4-FFF2-40B4-BE49-F238E27FC236}">
                  <a16:creationId xmlns:a16="http://schemas.microsoft.com/office/drawing/2014/main" id="{3F5FAEF2-49E0-4F5C-A6D4-26C2FE15F0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58">
              <a:extLst>
                <a:ext uri="{FF2B5EF4-FFF2-40B4-BE49-F238E27FC236}">
                  <a16:creationId xmlns:a16="http://schemas.microsoft.com/office/drawing/2014/main" id="{BF106702-ED0E-4145-BF3A-08F15BCC2F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78930C1-E1BD-1240-A8F3-BE98074012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7233" y="4539573"/>
            <a:ext cx="8957534" cy="118283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/>
              <a:t>Lokahi: Analysis</a:t>
            </a:r>
          </a:p>
        </p:txBody>
      </p:sp>
      <p:sp>
        <p:nvSpPr>
          <p:cNvPr id="72" name="Round Diagonal Corner Rectangle 6">
            <a:extLst>
              <a:ext uri="{FF2B5EF4-FFF2-40B4-BE49-F238E27FC236}">
                <a16:creationId xmlns:a16="http://schemas.microsoft.com/office/drawing/2014/main" id="{693B9BB4-93D5-4ECE-B756-18E59A4453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974" y="639965"/>
            <a:ext cx="10879991" cy="3598548"/>
          </a:xfrm>
          <a:prstGeom prst="round2DiagRect">
            <a:avLst>
              <a:gd name="adj1" fmla="val 9529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2C4F1085-15CF-8E4E-80C2-860E2B5A6A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7014" y="1379969"/>
            <a:ext cx="3310219" cy="2118540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7E1F8E68-5217-E44E-A210-BB8BD7172A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49025" y="1376921"/>
            <a:ext cx="3319744" cy="2124636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EDD8E67C-96B8-1147-AA44-D794B80FAF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20560" y="1376921"/>
            <a:ext cx="3319744" cy="212463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57E1F58-3912-524A-9679-E2CCA49B287F}"/>
              </a:ext>
            </a:extLst>
          </p:cNvPr>
          <p:cNvSpPr txBox="1"/>
          <p:nvPr/>
        </p:nvSpPr>
        <p:spPr>
          <a:xfrm>
            <a:off x="8305788" y="3568462"/>
            <a:ext cx="2549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Meteor entry above Maui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7AC7AEB5-042A-F648-883C-B823BB913F3F}"/>
              </a:ext>
            </a:extLst>
          </p:cNvPr>
          <p:cNvSpPr txBox="1"/>
          <p:nvPr/>
        </p:nvSpPr>
        <p:spPr>
          <a:xfrm>
            <a:off x="5333002" y="3568462"/>
            <a:ext cx="15259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SpaceX launch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C339E46-3BC1-B043-863D-C77BFF3DAEC1}"/>
              </a:ext>
            </a:extLst>
          </p:cNvPr>
          <p:cNvSpPr txBox="1"/>
          <p:nvPr/>
        </p:nvSpPr>
        <p:spPr>
          <a:xfrm>
            <a:off x="1184623" y="3589880"/>
            <a:ext cx="21932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Big Island earthquake</a:t>
            </a:r>
          </a:p>
        </p:txBody>
      </p:sp>
    </p:spTree>
    <p:extLst>
      <p:ext uri="{BB962C8B-B14F-4D97-AF65-F5344CB8AC3E}">
        <p14:creationId xmlns:p14="http://schemas.microsoft.com/office/powerpoint/2010/main" val="401998767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9ACD3AF8-B16E-4174-8C1A-41F683C4A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FF5EAD09-B81D-415F-8BCF-73C81AE05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0" name="Rectangle 5">
              <a:extLst>
                <a:ext uri="{FF2B5EF4-FFF2-40B4-BE49-F238E27FC236}">
                  <a16:creationId xmlns:a16="http://schemas.microsoft.com/office/drawing/2014/main" id="{CFB79010-8ED4-49EF-AFD2-F4D8C80B6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4649B869-006E-42B5-9DDC-21049B130E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443096BD-333F-48B6-8220-D1F9793E40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" name="Rectangle 8">
              <a:extLst>
                <a:ext uri="{FF2B5EF4-FFF2-40B4-BE49-F238E27FC236}">
                  <a16:creationId xmlns:a16="http://schemas.microsoft.com/office/drawing/2014/main" id="{1A45BB9A-7E84-4B9B-923A-270A97F852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D7D7C768-2F76-4DE2-A807-1B9FFF816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1870B32E-EE42-470E-B543-CA55AEC8CA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EEF09120-11AA-4DB5-98A8-EC4923002C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39CC463D-589C-461C-A234-0460EB06B8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3">
              <a:extLst>
                <a:ext uri="{FF2B5EF4-FFF2-40B4-BE49-F238E27FC236}">
                  <a16:creationId xmlns:a16="http://schemas.microsoft.com/office/drawing/2014/main" id="{B6516153-269A-421E-A021-CB3F3C5E1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4">
              <a:extLst>
                <a:ext uri="{FF2B5EF4-FFF2-40B4-BE49-F238E27FC236}">
                  <a16:creationId xmlns:a16="http://schemas.microsoft.com/office/drawing/2014/main" id="{45E14300-6C4A-4F77-915F-F3B25B0237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5">
              <a:extLst>
                <a:ext uri="{FF2B5EF4-FFF2-40B4-BE49-F238E27FC236}">
                  <a16:creationId xmlns:a16="http://schemas.microsoft.com/office/drawing/2014/main" id="{993E312A-E6A6-4B52-ADE6-618ADC89BA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6">
              <a:extLst>
                <a:ext uri="{FF2B5EF4-FFF2-40B4-BE49-F238E27FC236}">
                  <a16:creationId xmlns:a16="http://schemas.microsoft.com/office/drawing/2014/main" id="{2F0F3026-2480-472B-8C52-36812C81E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7">
              <a:extLst>
                <a:ext uri="{FF2B5EF4-FFF2-40B4-BE49-F238E27FC236}">
                  <a16:creationId xmlns:a16="http://schemas.microsoft.com/office/drawing/2014/main" id="{34E1C992-559D-4827-9F30-31A3CA7A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8">
              <a:extLst>
                <a:ext uri="{FF2B5EF4-FFF2-40B4-BE49-F238E27FC236}">
                  <a16:creationId xmlns:a16="http://schemas.microsoft.com/office/drawing/2014/main" id="{D9F2FB98-F443-498F-AAD9-694582568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9">
              <a:extLst>
                <a:ext uri="{FF2B5EF4-FFF2-40B4-BE49-F238E27FC236}">
                  <a16:creationId xmlns:a16="http://schemas.microsoft.com/office/drawing/2014/main" id="{75DBF6EC-ED50-43E4-8A8B-64CE86A88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20">
              <a:extLst>
                <a:ext uri="{FF2B5EF4-FFF2-40B4-BE49-F238E27FC236}">
                  <a16:creationId xmlns:a16="http://schemas.microsoft.com/office/drawing/2014/main" id="{FD854F40-AC43-4F21-9C62-2CE35CFD2B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21">
              <a:extLst>
                <a:ext uri="{FF2B5EF4-FFF2-40B4-BE49-F238E27FC236}">
                  <a16:creationId xmlns:a16="http://schemas.microsoft.com/office/drawing/2014/main" id="{62CCB560-494A-4F74-9DE4-068806A89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2">
              <a:extLst>
                <a:ext uri="{FF2B5EF4-FFF2-40B4-BE49-F238E27FC236}">
                  <a16:creationId xmlns:a16="http://schemas.microsoft.com/office/drawing/2014/main" id="{6F9A05F2-B5D2-4D8A-9A78-14E45C13F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3">
              <a:extLst>
                <a:ext uri="{FF2B5EF4-FFF2-40B4-BE49-F238E27FC236}">
                  <a16:creationId xmlns:a16="http://schemas.microsoft.com/office/drawing/2014/main" id="{A6373189-19BB-4BEC-84A3-432253E05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4">
              <a:extLst>
                <a:ext uri="{FF2B5EF4-FFF2-40B4-BE49-F238E27FC236}">
                  <a16:creationId xmlns:a16="http://schemas.microsoft.com/office/drawing/2014/main" id="{71AB3122-947A-44DB-B190-A2601C6C9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5">
              <a:extLst>
                <a:ext uri="{FF2B5EF4-FFF2-40B4-BE49-F238E27FC236}">
                  <a16:creationId xmlns:a16="http://schemas.microsoft.com/office/drawing/2014/main" id="{74B4109D-3AFC-4D44-87B1-0CDED3E63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6">
              <a:extLst>
                <a:ext uri="{FF2B5EF4-FFF2-40B4-BE49-F238E27FC236}">
                  <a16:creationId xmlns:a16="http://schemas.microsoft.com/office/drawing/2014/main" id="{44AAD39F-F7C9-4D00-95E0-0465B4E85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7">
              <a:extLst>
                <a:ext uri="{FF2B5EF4-FFF2-40B4-BE49-F238E27FC236}">
                  <a16:creationId xmlns:a16="http://schemas.microsoft.com/office/drawing/2014/main" id="{C1DCAB8D-6EF6-4A84-8D0C-AA9226DEC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8">
              <a:extLst>
                <a:ext uri="{FF2B5EF4-FFF2-40B4-BE49-F238E27FC236}">
                  <a16:creationId xmlns:a16="http://schemas.microsoft.com/office/drawing/2014/main" id="{C407F97F-83CF-4703-B9E0-6335530E32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9">
              <a:extLst>
                <a:ext uri="{FF2B5EF4-FFF2-40B4-BE49-F238E27FC236}">
                  <a16:creationId xmlns:a16="http://schemas.microsoft.com/office/drawing/2014/main" id="{0D8D2363-5D84-4CFF-89AA-3C93C859DB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30">
              <a:extLst>
                <a:ext uri="{FF2B5EF4-FFF2-40B4-BE49-F238E27FC236}">
                  <a16:creationId xmlns:a16="http://schemas.microsoft.com/office/drawing/2014/main" id="{0435A35C-AC99-4E12-8CB0-9C640DAA94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31">
              <a:extLst>
                <a:ext uri="{FF2B5EF4-FFF2-40B4-BE49-F238E27FC236}">
                  <a16:creationId xmlns:a16="http://schemas.microsoft.com/office/drawing/2014/main" id="{F20392CF-2256-4527-836B-2E6F88596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2">
              <a:extLst>
                <a:ext uri="{FF2B5EF4-FFF2-40B4-BE49-F238E27FC236}">
                  <a16:creationId xmlns:a16="http://schemas.microsoft.com/office/drawing/2014/main" id="{C52C3AD3-122C-4010-9C55-B0247F8CC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Rectangle 33">
              <a:extLst>
                <a:ext uri="{FF2B5EF4-FFF2-40B4-BE49-F238E27FC236}">
                  <a16:creationId xmlns:a16="http://schemas.microsoft.com/office/drawing/2014/main" id="{EFCB53ED-09C0-4AD7-9BBC-366833D5FE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9" name="Freeform 34">
              <a:extLst>
                <a:ext uri="{FF2B5EF4-FFF2-40B4-BE49-F238E27FC236}">
                  <a16:creationId xmlns:a16="http://schemas.microsoft.com/office/drawing/2014/main" id="{6F309F52-BFCF-47D9-8089-BC049540DB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5">
              <a:extLst>
                <a:ext uri="{FF2B5EF4-FFF2-40B4-BE49-F238E27FC236}">
                  <a16:creationId xmlns:a16="http://schemas.microsoft.com/office/drawing/2014/main" id="{5F9AE85F-C7AA-4761-B468-2E100829BC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6">
              <a:extLst>
                <a:ext uri="{FF2B5EF4-FFF2-40B4-BE49-F238E27FC236}">
                  <a16:creationId xmlns:a16="http://schemas.microsoft.com/office/drawing/2014/main" id="{2C81C778-91E5-4AE9-AACB-8566E7A28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7">
              <a:extLst>
                <a:ext uri="{FF2B5EF4-FFF2-40B4-BE49-F238E27FC236}">
                  <a16:creationId xmlns:a16="http://schemas.microsoft.com/office/drawing/2014/main" id="{6C56E0B4-58A0-4B2B-BD56-54121BB8DB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8">
              <a:extLst>
                <a:ext uri="{FF2B5EF4-FFF2-40B4-BE49-F238E27FC236}">
                  <a16:creationId xmlns:a16="http://schemas.microsoft.com/office/drawing/2014/main" id="{88A29CFE-13A6-4509-946F-5C074F856E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9">
              <a:extLst>
                <a:ext uri="{FF2B5EF4-FFF2-40B4-BE49-F238E27FC236}">
                  <a16:creationId xmlns:a16="http://schemas.microsoft.com/office/drawing/2014/main" id="{00235A0A-018B-4499-AC16-AF83457BF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40">
              <a:extLst>
                <a:ext uri="{FF2B5EF4-FFF2-40B4-BE49-F238E27FC236}">
                  <a16:creationId xmlns:a16="http://schemas.microsoft.com/office/drawing/2014/main" id="{861DF9B7-50DC-4EBE-8B23-97FE92DBB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41">
              <a:extLst>
                <a:ext uri="{FF2B5EF4-FFF2-40B4-BE49-F238E27FC236}">
                  <a16:creationId xmlns:a16="http://schemas.microsoft.com/office/drawing/2014/main" id="{69673907-73D7-4729-A911-9BD078EC2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2">
              <a:extLst>
                <a:ext uri="{FF2B5EF4-FFF2-40B4-BE49-F238E27FC236}">
                  <a16:creationId xmlns:a16="http://schemas.microsoft.com/office/drawing/2014/main" id="{4DC844D3-8053-4EE7-A286-50157B6FD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3">
              <a:extLst>
                <a:ext uri="{FF2B5EF4-FFF2-40B4-BE49-F238E27FC236}">
                  <a16:creationId xmlns:a16="http://schemas.microsoft.com/office/drawing/2014/main" id="{D67575A0-A45A-4773-874C-16370E3670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4">
              <a:extLst>
                <a:ext uri="{FF2B5EF4-FFF2-40B4-BE49-F238E27FC236}">
                  <a16:creationId xmlns:a16="http://schemas.microsoft.com/office/drawing/2014/main" id="{4327252B-B62B-4DE0-A924-B7F6E40AD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Rectangle 45">
              <a:extLst>
                <a:ext uri="{FF2B5EF4-FFF2-40B4-BE49-F238E27FC236}">
                  <a16:creationId xmlns:a16="http://schemas.microsoft.com/office/drawing/2014/main" id="{778BC6A7-AC19-497B-A7C6-E447B2EBD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1" name="Freeform 46">
              <a:extLst>
                <a:ext uri="{FF2B5EF4-FFF2-40B4-BE49-F238E27FC236}">
                  <a16:creationId xmlns:a16="http://schemas.microsoft.com/office/drawing/2014/main" id="{4E79A87B-BF1F-437A-9FED-BE93025E5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7">
              <a:extLst>
                <a:ext uri="{FF2B5EF4-FFF2-40B4-BE49-F238E27FC236}">
                  <a16:creationId xmlns:a16="http://schemas.microsoft.com/office/drawing/2014/main" id="{DFAAF3CC-B4E0-45C8-AC2D-EF0D6D823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8">
              <a:extLst>
                <a:ext uri="{FF2B5EF4-FFF2-40B4-BE49-F238E27FC236}">
                  <a16:creationId xmlns:a16="http://schemas.microsoft.com/office/drawing/2014/main" id="{A5A12C87-1E4A-4664-B2F4-A1C8B656F9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9">
              <a:extLst>
                <a:ext uri="{FF2B5EF4-FFF2-40B4-BE49-F238E27FC236}">
                  <a16:creationId xmlns:a16="http://schemas.microsoft.com/office/drawing/2014/main" id="{B3AF8230-4630-4505-ADDB-16A9B6B37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50">
              <a:extLst>
                <a:ext uri="{FF2B5EF4-FFF2-40B4-BE49-F238E27FC236}">
                  <a16:creationId xmlns:a16="http://schemas.microsoft.com/office/drawing/2014/main" id="{33F93F6D-724D-42F3-AF1D-3081EAB5D1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51">
              <a:extLst>
                <a:ext uri="{FF2B5EF4-FFF2-40B4-BE49-F238E27FC236}">
                  <a16:creationId xmlns:a16="http://schemas.microsoft.com/office/drawing/2014/main" id="{F5DD7A8F-FB67-4E79-80DB-0FAF3A098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2">
              <a:extLst>
                <a:ext uri="{FF2B5EF4-FFF2-40B4-BE49-F238E27FC236}">
                  <a16:creationId xmlns:a16="http://schemas.microsoft.com/office/drawing/2014/main" id="{7B140A84-E89E-4A80-9DF8-7BCA45F90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3">
              <a:extLst>
                <a:ext uri="{FF2B5EF4-FFF2-40B4-BE49-F238E27FC236}">
                  <a16:creationId xmlns:a16="http://schemas.microsoft.com/office/drawing/2014/main" id="{279E1D6A-EFE2-44C6-A5BF-DFADF0DC9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4">
              <a:extLst>
                <a:ext uri="{FF2B5EF4-FFF2-40B4-BE49-F238E27FC236}">
                  <a16:creationId xmlns:a16="http://schemas.microsoft.com/office/drawing/2014/main" id="{C9FA2204-561F-4ABB-988C-03053820F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5">
              <a:extLst>
                <a:ext uri="{FF2B5EF4-FFF2-40B4-BE49-F238E27FC236}">
                  <a16:creationId xmlns:a16="http://schemas.microsoft.com/office/drawing/2014/main" id="{8BD7D04E-AC0A-424F-BC40-28842DAFFA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6">
              <a:extLst>
                <a:ext uri="{FF2B5EF4-FFF2-40B4-BE49-F238E27FC236}">
                  <a16:creationId xmlns:a16="http://schemas.microsoft.com/office/drawing/2014/main" id="{32B616A2-FE09-47DD-B58C-12EE58B7C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7">
              <a:extLst>
                <a:ext uri="{FF2B5EF4-FFF2-40B4-BE49-F238E27FC236}">
                  <a16:creationId xmlns:a16="http://schemas.microsoft.com/office/drawing/2014/main" id="{08C5EAF5-6064-484E-BA05-80D09D84EA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8">
              <a:extLst>
                <a:ext uri="{FF2B5EF4-FFF2-40B4-BE49-F238E27FC236}">
                  <a16:creationId xmlns:a16="http://schemas.microsoft.com/office/drawing/2014/main" id="{F11D90DF-D275-4725-884C-77E5E01D8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65" name="Rectangle 64">
            <a:extLst>
              <a:ext uri="{FF2B5EF4-FFF2-40B4-BE49-F238E27FC236}">
                <a16:creationId xmlns:a16="http://schemas.microsoft.com/office/drawing/2014/main" id="{61C6D790-69F0-40CA-813A-84D724D1C6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48476"/>
          </a:xfrm>
          <a:prstGeom prst="rect">
            <a:avLst/>
          </a:prstGeom>
          <a:solidFill>
            <a:schemeClr val="bg2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Round Diagonal Corner Rectangle 7">
            <a:extLst>
              <a:ext uri="{FF2B5EF4-FFF2-40B4-BE49-F238E27FC236}">
                <a16:creationId xmlns:a16="http://schemas.microsoft.com/office/drawing/2014/main" id="{F5A78137-DBB7-4A93-98AC-5606814E2D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40673" y="806450"/>
            <a:ext cx="9319476" cy="4502149"/>
          </a:xfrm>
          <a:prstGeom prst="round2DiagRect">
            <a:avLst>
              <a:gd name="adj1" fmla="val 7929"/>
              <a:gd name="adj2" fmla="val 0"/>
            </a:avLst>
          </a:prstGeom>
          <a:solidFill>
            <a:schemeClr val="bg2">
              <a:lumMod val="50000"/>
              <a:alpha val="80000"/>
            </a:schemeClr>
          </a:solidFill>
          <a:ln w="19050" cap="sq">
            <a:solidFill>
              <a:srgbClr val="FFFFFF">
                <a:alpha val="60000"/>
              </a:srgbClr>
            </a:solidFill>
            <a:miter lim="800000"/>
          </a:ln>
          <a:effectLst>
            <a:outerShdw blurRad="88900" dist="38100" dir="5400000" algn="t" rotWithShape="0">
              <a:srgbClr val="092338">
                <a:alpha val="4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6A2C92-9D5D-7549-AEA2-4B8F3CE88D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5145" y="1125511"/>
            <a:ext cx="7135566" cy="265697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>
                <a:solidFill>
                  <a:srgbClr val="FFFFFF"/>
                </a:solidFill>
              </a:rPr>
              <a:t>Evaluation techniques</a:t>
            </a:r>
          </a:p>
        </p:txBody>
      </p:sp>
    </p:spTree>
    <p:extLst>
      <p:ext uri="{BB962C8B-B14F-4D97-AF65-F5344CB8AC3E}">
        <p14:creationId xmlns:p14="http://schemas.microsoft.com/office/powerpoint/2010/main" val="29395772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D535F-6147-C842-9F1B-CCA53FE58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Laha: A Framework for addressing DSN issues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A4D4DC-DAE0-7049-9D4C-2A0EA2C3EE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These capabilities were evaluated and tested in the following ways:</a:t>
            </a:r>
          </a:p>
          <a:p>
            <a:pPr lvl="1"/>
            <a:r>
              <a:rPr lang="en-US" dirty="0"/>
              <a:t>Design of two Laha-compatible DSNs</a:t>
            </a:r>
          </a:p>
          <a:p>
            <a:pPr lvl="1"/>
            <a:r>
              <a:rPr lang="en-US" dirty="0"/>
              <a:t>Deployment of two Laha-compatible DSNs </a:t>
            </a:r>
          </a:p>
          <a:p>
            <a:pPr lvl="1"/>
            <a:r>
              <a:rPr lang="en-US" dirty="0"/>
              <a:t>Validation of data collected by deployments</a:t>
            </a:r>
          </a:p>
          <a:p>
            <a:pPr lvl="1"/>
            <a:r>
              <a:rPr lang="en-US" dirty="0"/>
              <a:t>Evaluation of major goals of Laha</a:t>
            </a:r>
          </a:p>
          <a:p>
            <a:pPr lvl="1"/>
            <a:r>
              <a:rPr lang="en-US" dirty="0"/>
              <a:t>Results showing the effectiveness of Laha through the results and evaluation of the Laha-compatible DSNs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009478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2C113195-43EA-4B6A-B281-C0458D9263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5" name="Rectangle 14">
              <a:extLst>
                <a:ext uri="{FF2B5EF4-FFF2-40B4-BE49-F238E27FC236}">
                  <a16:creationId xmlns:a16="http://schemas.microsoft.com/office/drawing/2014/main" id="{27DEAF6E-67FE-4877-B38B-0F2BF78576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" name="Picture 2">
              <a:extLst>
                <a:ext uri="{FF2B5EF4-FFF2-40B4-BE49-F238E27FC236}">
                  <a16:creationId xmlns:a16="http://schemas.microsoft.com/office/drawing/2014/main" id="{F60C980E-E723-46CF-9296-C7BBA4DB83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:p14="http://schemas.microsoft.com/office/powerpoint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8D36904-1712-4C81-B063-66E1D4777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640302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9" name="Rectangle 5">
              <a:extLst>
                <a:ext uri="{FF2B5EF4-FFF2-40B4-BE49-F238E27FC236}">
                  <a16:creationId xmlns:a16="http://schemas.microsoft.com/office/drawing/2014/main" id="{BEA28722-E2AF-4D8D-9E59-65B94630A3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A279E077-7DAF-4B93-BE2C-98F6B13A11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E78603D6-020D-4269-95E5-2E17499DA5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Rectangle 8">
              <a:extLst>
                <a:ext uri="{FF2B5EF4-FFF2-40B4-BE49-F238E27FC236}">
                  <a16:creationId xmlns:a16="http://schemas.microsoft.com/office/drawing/2014/main" id="{CE9500AA-AB8C-4023-967A-11555F0F48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1B716630-BD94-436E-9E9C-5D534092DF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4CE6FCD2-8177-4A45-88ED-A2B986102D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E32BEED2-100A-48B2-B552-07B54EEC48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839DB29D-A8C6-484A-A747-14733D5B3C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3">
              <a:extLst>
                <a:ext uri="{FF2B5EF4-FFF2-40B4-BE49-F238E27FC236}">
                  <a16:creationId xmlns:a16="http://schemas.microsoft.com/office/drawing/2014/main" id="{B1A468B2-ABD1-447D-89DC-7A9CFBBCBA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4">
              <a:extLst>
                <a:ext uri="{FF2B5EF4-FFF2-40B4-BE49-F238E27FC236}">
                  <a16:creationId xmlns:a16="http://schemas.microsoft.com/office/drawing/2014/main" id="{219C1A45-C8B0-48AE-B5A9-A1B40B43BB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5">
              <a:extLst>
                <a:ext uri="{FF2B5EF4-FFF2-40B4-BE49-F238E27FC236}">
                  <a16:creationId xmlns:a16="http://schemas.microsoft.com/office/drawing/2014/main" id="{F2910D68-E982-47F7-A53C-ABA0CB34F7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6">
              <a:extLst>
                <a:ext uri="{FF2B5EF4-FFF2-40B4-BE49-F238E27FC236}">
                  <a16:creationId xmlns:a16="http://schemas.microsoft.com/office/drawing/2014/main" id="{C4B84BAD-BCB3-4BF2-8A3C-3391BF4AB6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7">
              <a:extLst>
                <a:ext uri="{FF2B5EF4-FFF2-40B4-BE49-F238E27FC236}">
                  <a16:creationId xmlns:a16="http://schemas.microsoft.com/office/drawing/2014/main" id="{522D8CE7-E27B-4BAE-962D-AAC0D66E48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18">
              <a:extLst>
                <a:ext uri="{FF2B5EF4-FFF2-40B4-BE49-F238E27FC236}">
                  <a16:creationId xmlns:a16="http://schemas.microsoft.com/office/drawing/2014/main" id="{1042B4B5-2D6F-405A-A112-D5F96027E9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19">
              <a:extLst>
                <a:ext uri="{FF2B5EF4-FFF2-40B4-BE49-F238E27FC236}">
                  <a16:creationId xmlns:a16="http://schemas.microsoft.com/office/drawing/2014/main" id="{199F606E-DC72-4CAF-AFF2-58FA0121E6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0">
              <a:extLst>
                <a:ext uri="{FF2B5EF4-FFF2-40B4-BE49-F238E27FC236}">
                  <a16:creationId xmlns:a16="http://schemas.microsoft.com/office/drawing/2014/main" id="{C949CB30-1690-4B14-954A-4FA9637CEF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1">
              <a:extLst>
                <a:ext uri="{FF2B5EF4-FFF2-40B4-BE49-F238E27FC236}">
                  <a16:creationId xmlns:a16="http://schemas.microsoft.com/office/drawing/2014/main" id="{84EE3B4E-AE37-4F27-B6AC-FF20B9BE33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2">
              <a:extLst>
                <a:ext uri="{FF2B5EF4-FFF2-40B4-BE49-F238E27FC236}">
                  <a16:creationId xmlns:a16="http://schemas.microsoft.com/office/drawing/2014/main" id="{798942D8-2074-4A7F-AD65-7564D8C3B7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3">
              <a:extLst>
                <a:ext uri="{FF2B5EF4-FFF2-40B4-BE49-F238E27FC236}">
                  <a16:creationId xmlns:a16="http://schemas.microsoft.com/office/drawing/2014/main" id="{D4324684-C1DE-4AF8-B17D-917AD23FE6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4">
              <a:extLst>
                <a:ext uri="{FF2B5EF4-FFF2-40B4-BE49-F238E27FC236}">
                  <a16:creationId xmlns:a16="http://schemas.microsoft.com/office/drawing/2014/main" id="{A4C18B6C-86CE-40F9-919C-9490AD3E30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5">
              <a:extLst>
                <a:ext uri="{FF2B5EF4-FFF2-40B4-BE49-F238E27FC236}">
                  <a16:creationId xmlns:a16="http://schemas.microsoft.com/office/drawing/2014/main" id="{72DB2464-DEE2-4EB2-9FB2-46768EE680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6">
              <a:extLst>
                <a:ext uri="{FF2B5EF4-FFF2-40B4-BE49-F238E27FC236}">
                  <a16:creationId xmlns:a16="http://schemas.microsoft.com/office/drawing/2014/main" id="{56E24DAD-4831-4565-ACE0-E7FDBC6542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7">
              <a:extLst>
                <a:ext uri="{FF2B5EF4-FFF2-40B4-BE49-F238E27FC236}">
                  <a16:creationId xmlns:a16="http://schemas.microsoft.com/office/drawing/2014/main" id="{ADB70D91-E74C-433F-9BCD-587B935611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8">
              <a:extLst>
                <a:ext uri="{FF2B5EF4-FFF2-40B4-BE49-F238E27FC236}">
                  <a16:creationId xmlns:a16="http://schemas.microsoft.com/office/drawing/2014/main" id="{E982042F-EEF5-49A7-87B3-43F9296995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9">
              <a:extLst>
                <a:ext uri="{FF2B5EF4-FFF2-40B4-BE49-F238E27FC236}">
                  <a16:creationId xmlns:a16="http://schemas.microsoft.com/office/drawing/2014/main" id="{54806968-8087-4915-B489-2BE793DD2A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0">
              <a:extLst>
                <a:ext uri="{FF2B5EF4-FFF2-40B4-BE49-F238E27FC236}">
                  <a16:creationId xmlns:a16="http://schemas.microsoft.com/office/drawing/2014/main" id="{A937487D-58AA-4E9D-966F-85938FA868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1">
              <a:extLst>
                <a:ext uri="{FF2B5EF4-FFF2-40B4-BE49-F238E27FC236}">
                  <a16:creationId xmlns:a16="http://schemas.microsoft.com/office/drawing/2014/main" id="{FDA6755A-0790-476D-86D7-F95215FADD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2">
              <a:extLst>
                <a:ext uri="{FF2B5EF4-FFF2-40B4-BE49-F238E27FC236}">
                  <a16:creationId xmlns:a16="http://schemas.microsoft.com/office/drawing/2014/main" id="{A951E2B3-F005-4EDC-B890-F93D63F120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Rectangle 33">
              <a:extLst>
                <a:ext uri="{FF2B5EF4-FFF2-40B4-BE49-F238E27FC236}">
                  <a16:creationId xmlns:a16="http://schemas.microsoft.com/office/drawing/2014/main" id="{466F4EF3-7ED2-4EC7-8F76-4AD87CD1E5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8" name="Freeform 34">
              <a:extLst>
                <a:ext uri="{FF2B5EF4-FFF2-40B4-BE49-F238E27FC236}">
                  <a16:creationId xmlns:a16="http://schemas.microsoft.com/office/drawing/2014/main" id="{521BF1A3-D416-49F9-A1D2-4C7B3218B5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5">
              <a:extLst>
                <a:ext uri="{FF2B5EF4-FFF2-40B4-BE49-F238E27FC236}">
                  <a16:creationId xmlns:a16="http://schemas.microsoft.com/office/drawing/2014/main" id="{F6C16CF8-3F09-4C17-94A6-42BCABB669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36">
              <a:extLst>
                <a:ext uri="{FF2B5EF4-FFF2-40B4-BE49-F238E27FC236}">
                  <a16:creationId xmlns:a16="http://schemas.microsoft.com/office/drawing/2014/main" id="{B667C1A8-CDB1-4FD0-A3F6-0E035C7CAA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37">
              <a:extLst>
                <a:ext uri="{FF2B5EF4-FFF2-40B4-BE49-F238E27FC236}">
                  <a16:creationId xmlns:a16="http://schemas.microsoft.com/office/drawing/2014/main" id="{0B2B73AB-248E-49DB-8ED2-3FCB0A0D89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38">
              <a:extLst>
                <a:ext uri="{FF2B5EF4-FFF2-40B4-BE49-F238E27FC236}">
                  <a16:creationId xmlns:a16="http://schemas.microsoft.com/office/drawing/2014/main" id="{8411F083-5CD4-4569-BA08-059B5CA9A8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39">
              <a:extLst>
                <a:ext uri="{FF2B5EF4-FFF2-40B4-BE49-F238E27FC236}">
                  <a16:creationId xmlns:a16="http://schemas.microsoft.com/office/drawing/2014/main" id="{AF78C2C2-8584-4B3B-9AF8-E7FF368FA7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0">
              <a:extLst>
                <a:ext uri="{FF2B5EF4-FFF2-40B4-BE49-F238E27FC236}">
                  <a16:creationId xmlns:a16="http://schemas.microsoft.com/office/drawing/2014/main" id="{40934674-5C07-4146-B556-4A271D9968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1">
              <a:extLst>
                <a:ext uri="{FF2B5EF4-FFF2-40B4-BE49-F238E27FC236}">
                  <a16:creationId xmlns:a16="http://schemas.microsoft.com/office/drawing/2014/main" id="{D970276A-A310-41DB-B917-D7D3465667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2">
              <a:extLst>
                <a:ext uri="{FF2B5EF4-FFF2-40B4-BE49-F238E27FC236}">
                  <a16:creationId xmlns:a16="http://schemas.microsoft.com/office/drawing/2014/main" id="{EEEC747F-78C5-4212-8ACE-BB4B7D2480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3">
              <a:extLst>
                <a:ext uri="{FF2B5EF4-FFF2-40B4-BE49-F238E27FC236}">
                  <a16:creationId xmlns:a16="http://schemas.microsoft.com/office/drawing/2014/main" id="{821AE83F-022D-41AF-A219-992ACE1E00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44">
              <a:extLst>
                <a:ext uri="{FF2B5EF4-FFF2-40B4-BE49-F238E27FC236}">
                  <a16:creationId xmlns:a16="http://schemas.microsoft.com/office/drawing/2014/main" id="{EF049934-C636-4279-91F0-ED3121923E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Rectangle 45">
              <a:extLst>
                <a:ext uri="{FF2B5EF4-FFF2-40B4-BE49-F238E27FC236}">
                  <a16:creationId xmlns:a16="http://schemas.microsoft.com/office/drawing/2014/main" id="{8588DF1D-2DD2-499F-9384-29C92277FA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60" name="Freeform 46">
              <a:extLst>
                <a:ext uri="{FF2B5EF4-FFF2-40B4-BE49-F238E27FC236}">
                  <a16:creationId xmlns:a16="http://schemas.microsoft.com/office/drawing/2014/main" id="{DF555F2B-5E3D-438F-89A8-EABA91A72D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47">
              <a:extLst>
                <a:ext uri="{FF2B5EF4-FFF2-40B4-BE49-F238E27FC236}">
                  <a16:creationId xmlns:a16="http://schemas.microsoft.com/office/drawing/2014/main" id="{006B22A5-B971-42EE-9141-E65B4EF26B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48">
              <a:extLst>
                <a:ext uri="{FF2B5EF4-FFF2-40B4-BE49-F238E27FC236}">
                  <a16:creationId xmlns:a16="http://schemas.microsoft.com/office/drawing/2014/main" id="{3AA529FD-59E0-4B70-94C1-D0541A632D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49">
              <a:extLst>
                <a:ext uri="{FF2B5EF4-FFF2-40B4-BE49-F238E27FC236}">
                  <a16:creationId xmlns:a16="http://schemas.microsoft.com/office/drawing/2014/main" id="{ABAFA9C1-3649-4F7F-81D0-69DF79195A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0">
              <a:extLst>
                <a:ext uri="{FF2B5EF4-FFF2-40B4-BE49-F238E27FC236}">
                  <a16:creationId xmlns:a16="http://schemas.microsoft.com/office/drawing/2014/main" id="{D3CCFACE-F8B9-45E4-8F31-797E1C677E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1">
              <a:extLst>
                <a:ext uri="{FF2B5EF4-FFF2-40B4-BE49-F238E27FC236}">
                  <a16:creationId xmlns:a16="http://schemas.microsoft.com/office/drawing/2014/main" id="{D9F7B9DB-1C45-4CD5-A025-F49F84F12D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2">
              <a:extLst>
                <a:ext uri="{FF2B5EF4-FFF2-40B4-BE49-F238E27FC236}">
                  <a16:creationId xmlns:a16="http://schemas.microsoft.com/office/drawing/2014/main" id="{3E76F16C-AE46-486F-B365-837F8E2AD2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3">
              <a:extLst>
                <a:ext uri="{FF2B5EF4-FFF2-40B4-BE49-F238E27FC236}">
                  <a16:creationId xmlns:a16="http://schemas.microsoft.com/office/drawing/2014/main" id="{1B26D62F-5620-4D58-B99D-D4149B7D2D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54">
              <a:extLst>
                <a:ext uri="{FF2B5EF4-FFF2-40B4-BE49-F238E27FC236}">
                  <a16:creationId xmlns:a16="http://schemas.microsoft.com/office/drawing/2014/main" id="{D7E1F06E-43A3-4960-A8A9-5B5FF2D1E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55">
              <a:extLst>
                <a:ext uri="{FF2B5EF4-FFF2-40B4-BE49-F238E27FC236}">
                  <a16:creationId xmlns:a16="http://schemas.microsoft.com/office/drawing/2014/main" id="{67976099-4433-463C-A8CB-2B2E9522B2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56">
              <a:extLst>
                <a:ext uri="{FF2B5EF4-FFF2-40B4-BE49-F238E27FC236}">
                  <a16:creationId xmlns:a16="http://schemas.microsoft.com/office/drawing/2014/main" id="{48D4F79B-7C11-4960-8519-A1987A346D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57">
              <a:extLst>
                <a:ext uri="{FF2B5EF4-FFF2-40B4-BE49-F238E27FC236}">
                  <a16:creationId xmlns:a16="http://schemas.microsoft.com/office/drawing/2014/main" id="{701CA4FF-5ECD-40A8-8795-F72A2EF6F8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58">
              <a:extLst>
                <a:ext uri="{FF2B5EF4-FFF2-40B4-BE49-F238E27FC236}">
                  <a16:creationId xmlns:a16="http://schemas.microsoft.com/office/drawing/2014/main" id="{7593ABCC-9855-4EB5-9344-0FA5E1F20F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F6A48EC-CC68-AF4E-9C02-C8038C3FC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5353" y="618518"/>
            <a:ext cx="4413736" cy="1478570"/>
          </a:xfrm>
        </p:spPr>
        <p:txBody>
          <a:bodyPr>
            <a:normAutofit/>
          </a:bodyPr>
          <a:lstStyle/>
          <a:p>
            <a:r>
              <a:rPr lang="en-US" sz="2800"/>
              <a:t>Evaluation: Deployment of laha reference implementations</a:t>
            </a:r>
          </a:p>
        </p:txBody>
      </p:sp>
      <p:pic>
        <p:nvPicPr>
          <p:cNvPr id="5" name="Content Placeholder 4" descr="A picture containing circuit, building, standing, man&#10;&#10;Description automatically generated">
            <a:extLst>
              <a:ext uri="{FF2B5EF4-FFF2-40B4-BE49-F238E27FC236}">
                <a16:creationId xmlns:a16="http://schemas.microsoft.com/office/drawing/2014/main" id="{48F71A1F-661A-BF4B-B519-E8BDFAC7113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983" r="-1" b="-1"/>
          <a:stretch/>
        </p:blipFill>
        <p:spPr>
          <a:xfrm>
            <a:off x="-5597" y="1"/>
            <a:ext cx="6101597" cy="3427413"/>
          </a:xfrm>
          <a:custGeom>
            <a:avLst/>
            <a:gdLst>
              <a:gd name="connsiteX0" fmla="*/ 0 w 6101597"/>
              <a:gd name="connsiteY0" fmla="*/ 0 h 3427413"/>
              <a:gd name="connsiteX1" fmla="*/ 6101597 w 6101597"/>
              <a:gd name="connsiteY1" fmla="*/ 0 h 3427413"/>
              <a:gd name="connsiteX2" fmla="*/ 6101597 w 6101597"/>
              <a:gd name="connsiteY2" fmla="*/ 3427413 h 3427413"/>
              <a:gd name="connsiteX3" fmla="*/ 0 w 6101597"/>
              <a:gd name="connsiteY3" fmla="*/ 3427413 h 3427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01597" h="3427413">
                <a:moveTo>
                  <a:pt x="0" y="0"/>
                </a:moveTo>
                <a:lnTo>
                  <a:pt x="6101597" y="0"/>
                </a:lnTo>
                <a:lnTo>
                  <a:pt x="6101597" y="3427413"/>
                </a:lnTo>
                <a:lnTo>
                  <a:pt x="0" y="3427413"/>
                </a:lnTo>
                <a:close/>
              </a:path>
            </a:pathLst>
          </a:custGeom>
        </p:spPr>
      </p:pic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F0842FF1-7DB7-584C-96CA-184F3DE6144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15" r="8035" b="3"/>
          <a:stretch/>
        </p:blipFill>
        <p:spPr>
          <a:xfrm>
            <a:off x="-5597" y="3427414"/>
            <a:ext cx="6101597" cy="3430587"/>
          </a:xfrm>
          <a:custGeom>
            <a:avLst/>
            <a:gdLst>
              <a:gd name="connsiteX0" fmla="*/ 0 w 6101597"/>
              <a:gd name="connsiteY0" fmla="*/ 0 h 3430587"/>
              <a:gd name="connsiteX1" fmla="*/ 6101597 w 6101597"/>
              <a:gd name="connsiteY1" fmla="*/ 0 h 3430587"/>
              <a:gd name="connsiteX2" fmla="*/ 6101597 w 6101597"/>
              <a:gd name="connsiteY2" fmla="*/ 3430587 h 3430587"/>
              <a:gd name="connsiteX3" fmla="*/ 0 w 6101597"/>
              <a:gd name="connsiteY3" fmla="*/ 3430587 h 3430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01597" h="3430587">
                <a:moveTo>
                  <a:pt x="0" y="0"/>
                </a:moveTo>
                <a:lnTo>
                  <a:pt x="6101597" y="0"/>
                </a:lnTo>
                <a:lnTo>
                  <a:pt x="6101597" y="3430587"/>
                </a:lnTo>
                <a:lnTo>
                  <a:pt x="0" y="3430587"/>
                </a:lnTo>
                <a:close/>
              </a:path>
            </a:pathLst>
          </a:custGeom>
        </p:spPr>
      </p:pic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989EDD9C-EB87-4B47-BBF3-0E34205911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45352" y="2249487"/>
            <a:ext cx="4413737" cy="3541714"/>
          </a:xfrm>
        </p:spPr>
        <p:txBody>
          <a:bodyPr>
            <a:normAutofit/>
          </a:bodyPr>
          <a:lstStyle/>
          <a:p>
            <a:r>
              <a:rPr lang="en-US" dirty="0"/>
              <a:t>OPQ UHM Locations</a:t>
            </a:r>
          </a:p>
          <a:p>
            <a:pPr lvl="1"/>
            <a:r>
              <a:rPr lang="en-US" dirty="0"/>
              <a:t>Accessibility</a:t>
            </a:r>
          </a:p>
          <a:p>
            <a:pPr lvl="1"/>
            <a:r>
              <a:rPr lang="en-US" dirty="0"/>
              <a:t>Co-location with UHM sensors</a:t>
            </a:r>
          </a:p>
          <a:p>
            <a:pPr lvl="1"/>
            <a:r>
              <a:rPr lang="en-US" dirty="0"/>
              <a:t>Topology of UHM micro-grid</a:t>
            </a:r>
          </a:p>
          <a:p>
            <a:r>
              <a:rPr lang="en-US" dirty="0"/>
              <a:t>Lokahi Locations</a:t>
            </a:r>
          </a:p>
          <a:p>
            <a:pPr lvl="1"/>
            <a:r>
              <a:rPr lang="en-US" dirty="0"/>
              <a:t>Ad-hoc public sensor data</a:t>
            </a:r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2B1ACDB1-A7EB-4159-B316-A230683B71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3354" y="-464"/>
            <a:ext cx="2646" cy="6858465"/>
          </a:xfrm>
          <a:prstGeom prst="line">
            <a:avLst/>
          </a:prstGeom>
          <a:solidFill>
            <a:schemeClr val="tx2">
              <a:alpha val="60000"/>
            </a:schemeClr>
          </a:solidFill>
          <a:ln w="19050">
            <a:solidFill>
              <a:schemeClr val="tx2">
                <a:alpha val="60000"/>
              </a:schemeClr>
            </a:solidFill>
          </a:ln>
          <a:effectLst>
            <a:outerShdw blurRad="50800" dist="38100" dir="2700000" algn="tl" rotWithShape="0">
              <a:srgbClr val="000000">
                <a:alpha val="58000"/>
              </a:srgbClr>
            </a:outerShdw>
          </a:effectLst>
        </p:spPr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AA825E81-DC4F-4A95-86BA-8FD9D63881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-5597" y="3427414"/>
            <a:ext cx="6101597" cy="0"/>
          </a:xfrm>
          <a:prstGeom prst="line">
            <a:avLst/>
          </a:prstGeom>
          <a:solidFill>
            <a:schemeClr val="tx2">
              <a:alpha val="60000"/>
            </a:schemeClr>
          </a:solidFill>
          <a:ln w="19050">
            <a:solidFill>
              <a:schemeClr val="tx2">
                <a:alpha val="60000"/>
              </a:schemeClr>
            </a:solidFill>
          </a:ln>
          <a:effectLst>
            <a:outerShdw blurRad="50800" dist="38100" dir="2700000" algn="tl" rotWithShape="0">
              <a:srgbClr val="000000">
                <a:alpha val="58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179329423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036B9-4DC8-624B-A5A3-61BC6D8B3D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9957" y="618518"/>
            <a:ext cx="4747088" cy="1478570"/>
          </a:xfrm>
        </p:spPr>
        <p:txBody>
          <a:bodyPr>
            <a:normAutofit/>
          </a:bodyPr>
          <a:lstStyle/>
          <a:p>
            <a:r>
              <a:rPr lang="en-US" dirty="0"/>
              <a:t>Evaluation of data validation</a:t>
            </a:r>
          </a:p>
        </p:txBody>
      </p:sp>
      <p:sp>
        <p:nvSpPr>
          <p:cNvPr id="71" name="Round Diagonal Corner Rectangle 9">
            <a:extLst>
              <a:ext uri="{FF2B5EF4-FFF2-40B4-BE49-F238E27FC236}">
                <a16:creationId xmlns:a16="http://schemas.microsoft.com/office/drawing/2014/main" id="{A3D1FEF8-5149-4AC1-8D77-B256637FB7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50" y="808057"/>
            <a:ext cx="5286376" cy="5234394"/>
          </a:xfrm>
          <a:prstGeom prst="round2DiagRect">
            <a:avLst>
              <a:gd name="adj1" fmla="val 7418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monitor, black, clock, small&#10;&#10;Description automatically generated">
            <a:extLst>
              <a:ext uri="{FF2B5EF4-FFF2-40B4-BE49-F238E27FC236}">
                <a16:creationId xmlns:a16="http://schemas.microsoft.com/office/drawing/2014/main" id="{D1AF33DB-2E6B-CE45-AAC7-1F7A66957B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1074" y="1147146"/>
            <a:ext cx="3931411" cy="2201590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1884621F-DA50-7A4F-B305-51F8CAD66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18988" y="3930374"/>
            <a:ext cx="4635583" cy="1367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A5EC61-D3F5-3F4F-A18B-19324FC8AD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69957" y="2249487"/>
            <a:ext cx="4747087" cy="3541714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OPQ</a:t>
            </a:r>
          </a:p>
          <a:p>
            <a:pPr lvl="1"/>
            <a:r>
              <a:rPr lang="en-US" dirty="0"/>
              <a:t>Compare against </a:t>
            </a:r>
          </a:p>
          <a:p>
            <a:pPr lvl="2"/>
            <a:r>
              <a:rPr lang="en-US" dirty="0"/>
              <a:t>GE PQMII</a:t>
            </a:r>
          </a:p>
          <a:p>
            <a:pPr lvl="2"/>
            <a:r>
              <a:rPr lang="en-US" dirty="0"/>
              <a:t>GE EPM7000</a:t>
            </a:r>
          </a:p>
          <a:p>
            <a:r>
              <a:rPr lang="en-US" dirty="0"/>
              <a:t>Lokahi</a:t>
            </a:r>
          </a:p>
          <a:p>
            <a:pPr lvl="1"/>
            <a:r>
              <a:rPr lang="en-US" dirty="0"/>
              <a:t>Compare against</a:t>
            </a:r>
          </a:p>
          <a:p>
            <a:pPr lvl="2"/>
            <a:r>
              <a:rPr lang="en-US" dirty="0" err="1"/>
              <a:t>Bruel</a:t>
            </a:r>
            <a:r>
              <a:rPr lang="en-US" dirty="0"/>
              <a:t> &amp; </a:t>
            </a:r>
            <a:r>
              <a:rPr lang="en-US" dirty="0" err="1"/>
              <a:t>Kjaer</a:t>
            </a:r>
            <a:r>
              <a:rPr lang="en-US" dirty="0"/>
              <a:t> Microphone Type 4193 </a:t>
            </a:r>
          </a:p>
          <a:p>
            <a:pPr lvl="2"/>
            <a:r>
              <a:rPr lang="en-US" dirty="0"/>
              <a:t>MB3 digital </a:t>
            </a:r>
            <a:r>
              <a:rPr lang="en-US" dirty="0" err="1"/>
              <a:t>microbarometer</a:t>
            </a:r>
            <a:r>
              <a:rPr lang="en-US" dirty="0"/>
              <a:t> </a:t>
            </a:r>
          </a:p>
          <a:p>
            <a:pPr lvl="1"/>
            <a:r>
              <a:rPr lang="en-US" i="1" dirty="0"/>
              <a:t>Asmar 2019</a:t>
            </a:r>
          </a:p>
        </p:txBody>
      </p:sp>
    </p:spTree>
    <p:extLst>
      <p:ext uri="{BB962C8B-B14F-4D97-AF65-F5344CB8AC3E}">
        <p14:creationId xmlns:p14="http://schemas.microsoft.com/office/powerpoint/2010/main" val="124012907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26BA54-0833-A64C-B462-86C3BEF99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of generality of laha framework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8828BF-B2F7-A64B-99E0-3E46E68E8D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98639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C9E6E8-10C1-2C4A-BA3B-DD25A33A7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of converting primitive data into actionable insights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E030C1-D898-434A-B708-84E8678693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38392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7C017-B159-134E-BC75-DAECF5F85A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of big data sensor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D2A985-2961-9D46-B456-7B098A17E5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84080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02A9B-109E-DF4A-8F7B-537359CB9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of tertiary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B2DBA6-AFA5-9746-99A3-1B0E91738D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05557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9ACD3AF8-B16E-4174-8C1A-41F683C4A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FF5EAD09-B81D-415F-8BCF-73C81AE05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0" name="Rectangle 5">
              <a:extLst>
                <a:ext uri="{FF2B5EF4-FFF2-40B4-BE49-F238E27FC236}">
                  <a16:creationId xmlns:a16="http://schemas.microsoft.com/office/drawing/2014/main" id="{CFB79010-8ED4-49EF-AFD2-F4D8C80B6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4649B869-006E-42B5-9DDC-21049B130E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443096BD-333F-48B6-8220-D1F9793E40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" name="Rectangle 8">
              <a:extLst>
                <a:ext uri="{FF2B5EF4-FFF2-40B4-BE49-F238E27FC236}">
                  <a16:creationId xmlns:a16="http://schemas.microsoft.com/office/drawing/2014/main" id="{1A45BB9A-7E84-4B9B-923A-270A97F852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D7D7C768-2F76-4DE2-A807-1B9FFF816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1870B32E-EE42-470E-B543-CA55AEC8CA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EEF09120-11AA-4DB5-98A8-EC4923002C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39CC463D-589C-461C-A234-0460EB06B8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3">
              <a:extLst>
                <a:ext uri="{FF2B5EF4-FFF2-40B4-BE49-F238E27FC236}">
                  <a16:creationId xmlns:a16="http://schemas.microsoft.com/office/drawing/2014/main" id="{B6516153-269A-421E-A021-CB3F3C5E1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4">
              <a:extLst>
                <a:ext uri="{FF2B5EF4-FFF2-40B4-BE49-F238E27FC236}">
                  <a16:creationId xmlns:a16="http://schemas.microsoft.com/office/drawing/2014/main" id="{45E14300-6C4A-4F77-915F-F3B25B0237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5">
              <a:extLst>
                <a:ext uri="{FF2B5EF4-FFF2-40B4-BE49-F238E27FC236}">
                  <a16:creationId xmlns:a16="http://schemas.microsoft.com/office/drawing/2014/main" id="{993E312A-E6A6-4B52-ADE6-618ADC89BA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6">
              <a:extLst>
                <a:ext uri="{FF2B5EF4-FFF2-40B4-BE49-F238E27FC236}">
                  <a16:creationId xmlns:a16="http://schemas.microsoft.com/office/drawing/2014/main" id="{2F0F3026-2480-472B-8C52-36812C81E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7">
              <a:extLst>
                <a:ext uri="{FF2B5EF4-FFF2-40B4-BE49-F238E27FC236}">
                  <a16:creationId xmlns:a16="http://schemas.microsoft.com/office/drawing/2014/main" id="{34E1C992-559D-4827-9F30-31A3CA7A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8">
              <a:extLst>
                <a:ext uri="{FF2B5EF4-FFF2-40B4-BE49-F238E27FC236}">
                  <a16:creationId xmlns:a16="http://schemas.microsoft.com/office/drawing/2014/main" id="{D9F2FB98-F443-498F-AAD9-694582568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9">
              <a:extLst>
                <a:ext uri="{FF2B5EF4-FFF2-40B4-BE49-F238E27FC236}">
                  <a16:creationId xmlns:a16="http://schemas.microsoft.com/office/drawing/2014/main" id="{75DBF6EC-ED50-43E4-8A8B-64CE86A88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20">
              <a:extLst>
                <a:ext uri="{FF2B5EF4-FFF2-40B4-BE49-F238E27FC236}">
                  <a16:creationId xmlns:a16="http://schemas.microsoft.com/office/drawing/2014/main" id="{FD854F40-AC43-4F21-9C62-2CE35CFD2B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21">
              <a:extLst>
                <a:ext uri="{FF2B5EF4-FFF2-40B4-BE49-F238E27FC236}">
                  <a16:creationId xmlns:a16="http://schemas.microsoft.com/office/drawing/2014/main" id="{62CCB560-494A-4F74-9DE4-068806A89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2">
              <a:extLst>
                <a:ext uri="{FF2B5EF4-FFF2-40B4-BE49-F238E27FC236}">
                  <a16:creationId xmlns:a16="http://schemas.microsoft.com/office/drawing/2014/main" id="{6F9A05F2-B5D2-4D8A-9A78-14E45C13F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3">
              <a:extLst>
                <a:ext uri="{FF2B5EF4-FFF2-40B4-BE49-F238E27FC236}">
                  <a16:creationId xmlns:a16="http://schemas.microsoft.com/office/drawing/2014/main" id="{A6373189-19BB-4BEC-84A3-432253E05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4">
              <a:extLst>
                <a:ext uri="{FF2B5EF4-FFF2-40B4-BE49-F238E27FC236}">
                  <a16:creationId xmlns:a16="http://schemas.microsoft.com/office/drawing/2014/main" id="{71AB3122-947A-44DB-B190-A2601C6C9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5">
              <a:extLst>
                <a:ext uri="{FF2B5EF4-FFF2-40B4-BE49-F238E27FC236}">
                  <a16:creationId xmlns:a16="http://schemas.microsoft.com/office/drawing/2014/main" id="{74B4109D-3AFC-4D44-87B1-0CDED3E63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6">
              <a:extLst>
                <a:ext uri="{FF2B5EF4-FFF2-40B4-BE49-F238E27FC236}">
                  <a16:creationId xmlns:a16="http://schemas.microsoft.com/office/drawing/2014/main" id="{44AAD39F-F7C9-4D00-95E0-0465B4E85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7">
              <a:extLst>
                <a:ext uri="{FF2B5EF4-FFF2-40B4-BE49-F238E27FC236}">
                  <a16:creationId xmlns:a16="http://schemas.microsoft.com/office/drawing/2014/main" id="{C1DCAB8D-6EF6-4A84-8D0C-AA9226DEC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8">
              <a:extLst>
                <a:ext uri="{FF2B5EF4-FFF2-40B4-BE49-F238E27FC236}">
                  <a16:creationId xmlns:a16="http://schemas.microsoft.com/office/drawing/2014/main" id="{C407F97F-83CF-4703-B9E0-6335530E32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9">
              <a:extLst>
                <a:ext uri="{FF2B5EF4-FFF2-40B4-BE49-F238E27FC236}">
                  <a16:creationId xmlns:a16="http://schemas.microsoft.com/office/drawing/2014/main" id="{0D8D2363-5D84-4CFF-89AA-3C93C859DB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30">
              <a:extLst>
                <a:ext uri="{FF2B5EF4-FFF2-40B4-BE49-F238E27FC236}">
                  <a16:creationId xmlns:a16="http://schemas.microsoft.com/office/drawing/2014/main" id="{0435A35C-AC99-4E12-8CB0-9C640DAA94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31">
              <a:extLst>
                <a:ext uri="{FF2B5EF4-FFF2-40B4-BE49-F238E27FC236}">
                  <a16:creationId xmlns:a16="http://schemas.microsoft.com/office/drawing/2014/main" id="{F20392CF-2256-4527-836B-2E6F88596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2">
              <a:extLst>
                <a:ext uri="{FF2B5EF4-FFF2-40B4-BE49-F238E27FC236}">
                  <a16:creationId xmlns:a16="http://schemas.microsoft.com/office/drawing/2014/main" id="{C52C3AD3-122C-4010-9C55-B0247F8CC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Rectangle 33">
              <a:extLst>
                <a:ext uri="{FF2B5EF4-FFF2-40B4-BE49-F238E27FC236}">
                  <a16:creationId xmlns:a16="http://schemas.microsoft.com/office/drawing/2014/main" id="{EFCB53ED-09C0-4AD7-9BBC-366833D5FE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9" name="Freeform 34">
              <a:extLst>
                <a:ext uri="{FF2B5EF4-FFF2-40B4-BE49-F238E27FC236}">
                  <a16:creationId xmlns:a16="http://schemas.microsoft.com/office/drawing/2014/main" id="{6F309F52-BFCF-47D9-8089-BC049540DB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5">
              <a:extLst>
                <a:ext uri="{FF2B5EF4-FFF2-40B4-BE49-F238E27FC236}">
                  <a16:creationId xmlns:a16="http://schemas.microsoft.com/office/drawing/2014/main" id="{5F9AE85F-C7AA-4761-B468-2E100829BC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6">
              <a:extLst>
                <a:ext uri="{FF2B5EF4-FFF2-40B4-BE49-F238E27FC236}">
                  <a16:creationId xmlns:a16="http://schemas.microsoft.com/office/drawing/2014/main" id="{2C81C778-91E5-4AE9-AACB-8566E7A28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7">
              <a:extLst>
                <a:ext uri="{FF2B5EF4-FFF2-40B4-BE49-F238E27FC236}">
                  <a16:creationId xmlns:a16="http://schemas.microsoft.com/office/drawing/2014/main" id="{6C56E0B4-58A0-4B2B-BD56-54121BB8DB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8">
              <a:extLst>
                <a:ext uri="{FF2B5EF4-FFF2-40B4-BE49-F238E27FC236}">
                  <a16:creationId xmlns:a16="http://schemas.microsoft.com/office/drawing/2014/main" id="{88A29CFE-13A6-4509-946F-5C074F856E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9">
              <a:extLst>
                <a:ext uri="{FF2B5EF4-FFF2-40B4-BE49-F238E27FC236}">
                  <a16:creationId xmlns:a16="http://schemas.microsoft.com/office/drawing/2014/main" id="{00235A0A-018B-4499-AC16-AF83457BF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40">
              <a:extLst>
                <a:ext uri="{FF2B5EF4-FFF2-40B4-BE49-F238E27FC236}">
                  <a16:creationId xmlns:a16="http://schemas.microsoft.com/office/drawing/2014/main" id="{861DF9B7-50DC-4EBE-8B23-97FE92DBB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41">
              <a:extLst>
                <a:ext uri="{FF2B5EF4-FFF2-40B4-BE49-F238E27FC236}">
                  <a16:creationId xmlns:a16="http://schemas.microsoft.com/office/drawing/2014/main" id="{69673907-73D7-4729-A911-9BD078EC2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2">
              <a:extLst>
                <a:ext uri="{FF2B5EF4-FFF2-40B4-BE49-F238E27FC236}">
                  <a16:creationId xmlns:a16="http://schemas.microsoft.com/office/drawing/2014/main" id="{4DC844D3-8053-4EE7-A286-50157B6FD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3">
              <a:extLst>
                <a:ext uri="{FF2B5EF4-FFF2-40B4-BE49-F238E27FC236}">
                  <a16:creationId xmlns:a16="http://schemas.microsoft.com/office/drawing/2014/main" id="{D67575A0-A45A-4773-874C-16370E3670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4">
              <a:extLst>
                <a:ext uri="{FF2B5EF4-FFF2-40B4-BE49-F238E27FC236}">
                  <a16:creationId xmlns:a16="http://schemas.microsoft.com/office/drawing/2014/main" id="{4327252B-B62B-4DE0-A924-B7F6E40AD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Rectangle 45">
              <a:extLst>
                <a:ext uri="{FF2B5EF4-FFF2-40B4-BE49-F238E27FC236}">
                  <a16:creationId xmlns:a16="http://schemas.microsoft.com/office/drawing/2014/main" id="{778BC6A7-AC19-497B-A7C6-E447B2EBD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1" name="Freeform 46">
              <a:extLst>
                <a:ext uri="{FF2B5EF4-FFF2-40B4-BE49-F238E27FC236}">
                  <a16:creationId xmlns:a16="http://schemas.microsoft.com/office/drawing/2014/main" id="{4E79A87B-BF1F-437A-9FED-BE93025E5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7">
              <a:extLst>
                <a:ext uri="{FF2B5EF4-FFF2-40B4-BE49-F238E27FC236}">
                  <a16:creationId xmlns:a16="http://schemas.microsoft.com/office/drawing/2014/main" id="{DFAAF3CC-B4E0-45C8-AC2D-EF0D6D823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8">
              <a:extLst>
                <a:ext uri="{FF2B5EF4-FFF2-40B4-BE49-F238E27FC236}">
                  <a16:creationId xmlns:a16="http://schemas.microsoft.com/office/drawing/2014/main" id="{A5A12C87-1E4A-4664-B2F4-A1C8B656F9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9">
              <a:extLst>
                <a:ext uri="{FF2B5EF4-FFF2-40B4-BE49-F238E27FC236}">
                  <a16:creationId xmlns:a16="http://schemas.microsoft.com/office/drawing/2014/main" id="{B3AF8230-4630-4505-ADDB-16A9B6B37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50">
              <a:extLst>
                <a:ext uri="{FF2B5EF4-FFF2-40B4-BE49-F238E27FC236}">
                  <a16:creationId xmlns:a16="http://schemas.microsoft.com/office/drawing/2014/main" id="{33F93F6D-724D-42F3-AF1D-3081EAB5D1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51">
              <a:extLst>
                <a:ext uri="{FF2B5EF4-FFF2-40B4-BE49-F238E27FC236}">
                  <a16:creationId xmlns:a16="http://schemas.microsoft.com/office/drawing/2014/main" id="{F5DD7A8F-FB67-4E79-80DB-0FAF3A098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2">
              <a:extLst>
                <a:ext uri="{FF2B5EF4-FFF2-40B4-BE49-F238E27FC236}">
                  <a16:creationId xmlns:a16="http://schemas.microsoft.com/office/drawing/2014/main" id="{7B140A84-E89E-4A80-9DF8-7BCA45F90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3">
              <a:extLst>
                <a:ext uri="{FF2B5EF4-FFF2-40B4-BE49-F238E27FC236}">
                  <a16:creationId xmlns:a16="http://schemas.microsoft.com/office/drawing/2014/main" id="{279E1D6A-EFE2-44C6-A5BF-DFADF0DC9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4">
              <a:extLst>
                <a:ext uri="{FF2B5EF4-FFF2-40B4-BE49-F238E27FC236}">
                  <a16:creationId xmlns:a16="http://schemas.microsoft.com/office/drawing/2014/main" id="{C9FA2204-561F-4ABB-988C-03053820F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5">
              <a:extLst>
                <a:ext uri="{FF2B5EF4-FFF2-40B4-BE49-F238E27FC236}">
                  <a16:creationId xmlns:a16="http://schemas.microsoft.com/office/drawing/2014/main" id="{8BD7D04E-AC0A-424F-BC40-28842DAFFA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6">
              <a:extLst>
                <a:ext uri="{FF2B5EF4-FFF2-40B4-BE49-F238E27FC236}">
                  <a16:creationId xmlns:a16="http://schemas.microsoft.com/office/drawing/2014/main" id="{32B616A2-FE09-47DD-B58C-12EE58B7C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7">
              <a:extLst>
                <a:ext uri="{FF2B5EF4-FFF2-40B4-BE49-F238E27FC236}">
                  <a16:creationId xmlns:a16="http://schemas.microsoft.com/office/drawing/2014/main" id="{08C5EAF5-6064-484E-BA05-80D09D84EA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8">
              <a:extLst>
                <a:ext uri="{FF2B5EF4-FFF2-40B4-BE49-F238E27FC236}">
                  <a16:creationId xmlns:a16="http://schemas.microsoft.com/office/drawing/2014/main" id="{F11D90DF-D275-4725-884C-77E5E01D8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65" name="Rectangle 64">
            <a:extLst>
              <a:ext uri="{FF2B5EF4-FFF2-40B4-BE49-F238E27FC236}">
                <a16:creationId xmlns:a16="http://schemas.microsoft.com/office/drawing/2014/main" id="{61C6D790-69F0-40CA-813A-84D724D1C6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48476"/>
          </a:xfrm>
          <a:prstGeom prst="rect">
            <a:avLst/>
          </a:prstGeom>
          <a:solidFill>
            <a:schemeClr val="bg2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Round Diagonal Corner Rectangle 7">
            <a:extLst>
              <a:ext uri="{FF2B5EF4-FFF2-40B4-BE49-F238E27FC236}">
                <a16:creationId xmlns:a16="http://schemas.microsoft.com/office/drawing/2014/main" id="{F5A78137-DBB7-4A93-98AC-5606814E2D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40673" y="806450"/>
            <a:ext cx="9319476" cy="4502149"/>
          </a:xfrm>
          <a:prstGeom prst="round2DiagRect">
            <a:avLst>
              <a:gd name="adj1" fmla="val 7929"/>
              <a:gd name="adj2" fmla="val 0"/>
            </a:avLst>
          </a:prstGeom>
          <a:solidFill>
            <a:schemeClr val="bg2">
              <a:lumMod val="50000"/>
              <a:alpha val="80000"/>
            </a:schemeClr>
          </a:solidFill>
          <a:ln w="19050" cap="sq">
            <a:solidFill>
              <a:srgbClr val="FFFFFF">
                <a:alpha val="60000"/>
              </a:srgbClr>
            </a:solidFill>
            <a:miter lim="800000"/>
          </a:ln>
          <a:effectLst>
            <a:outerShdw blurRad="88900" dist="38100" dir="5400000" algn="t" rotWithShape="0">
              <a:srgbClr val="092338">
                <a:alpha val="4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34B2B7-925A-9A4F-9F80-C90B192E02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5145" y="1125511"/>
            <a:ext cx="7135566" cy="265697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>
                <a:solidFill>
                  <a:srgbClr val="FFFFFF"/>
                </a:solidFill>
              </a:rPr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240937667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0A302-2A58-EB46-950F-648CAF5AD3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6041" y="618518"/>
            <a:ext cx="3281003" cy="1478570"/>
          </a:xfrm>
        </p:spPr>
        <p:txBody>
          <a:bodyPr anchor="b">
            <a:normAutofit/>
          </a:bodyPr>
          <a:lstStyle/>
          <a:p>
            <a:r>
              <a:rPr lang="en-US" sz="2800"/>
              <a:t>Results of data validation</a:t>
            </a:r>
          </a:p>
        </p:txBody>
      </p:sp>
      <p:sp>
        <p:nvSpPr>
          <p:cNvPr id="18" name="Round Diagonal Corner Rectangle 11">
            <a:extLst>
              <a:ext uri="{FF2B5EF4-FFF2-40B4-BE49-F238E27FC236}">
                <a16:creationId xmlns:a16="http://schemas.microsoft.com/office/drawing/2014/main" id="{73D430B3-B555-4951-AFBC-C9868F0B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295755F2-10CA-AC4C-A188-9989C9307A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5925" y="1137621"/>
            <a:ext cx="2420454" cy="2207199"/>
          </a:xfrm>
          <a:prstGeom prst="rect">
            <a:avLst/>
          </a:prstGeom>
        </p:spPr>
      </p:pic>
      <p:pic>
        <p:nvPicPr>
          <p:cNvPr id="5" name="Content Placeholder 4" descr="A close up of a logo&#10;&#10;Description automatically generated">
            <a:extLst>
              <a:ext uri="{FF2B5EF4-FFF2-40B4-BE49-F238E27FC236}">
                <a16:creationId xmlns:a16="http://schemas.microsoft.com/office/drawing/2014/main" id="{F5656899-6A23-4649-BCFB-16A2C44436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5145" y="1137621"/>
            <a:ext cx="2438122" cy="2207199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92F03DD1-3949-7545-8C30-BC89316CA8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5262" y="3505687"/>
            <a:ext cx="2441780" cy="2207199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37D3890C-26FF-EF43-A882-AE7104881E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12653" y="3505686"/>
            <a:ext cx="2463105" cy="2207199"/>
          </a:xfrm>
          <a:prstGeom prst="rect">
            <a:avLst/>
          </a:prstGeom>
        </p:spPr>
      </p:pic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AB29CECA-4054-4CDF-B063-AE0D331A13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36041" y="2249487"/>
            <a:ext cx="3281004" cy="3541714"/>
          </a:xfrm>
        </p:spPr>
        <p:txBody>
          <a:bodyPr>
            <a:normAutofit/>
          </a:bodyPr>
          <a:lstStyle/>
          <a:p>
            <a:r>
              <a:rPr lang="en-US" sz="1800" dirty="0"/>
              <a:t>OPQ Events vs Ground Truth</a:t>
            </a:r>
          </a:p>
          <a:p>
            <a:pPr lvl="1"/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20149638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678E285C-BE9E-45B7-A3EE-B9792DAE9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10">
            <a:extLst>
              <a:ext uri="{FF2B5EF4-FFF2-40B4-BE49-F238E27FC236}">
                <a16:creationId xmlns:a16="http://schemas.microsoft.com/office/drawing/2014/main" id="{AB86F577-8905-4B21-8AF3-C1BB34337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>
              <a:extLst>
                <a:ext uri="{FF2B5EF4-FFF2-40B4-BE49-F238E27FC236}">
                  <a16:creationId xmlns:a16="http://schemas.microsoft.com/office/drawing/2014/main" id="{D2F1CFF3-A579-4D24-B5F9-1C71BA6FE5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57601B50-7EB1-43FA-8360-4297BCD76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60BD8B7A-CD01-4638-A2C9-299AC68B9B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>
              <a:extLst>
                <a:ext uri="{FF2B5EF4-FFF2-40B4-BE49-F238E27FC236}">
                  <a16:creationId xmlns:a16="http://schemas.microsoft.com/office/drawing/2014/main" id="{095B58F9-6C29-48BE-9DA6-3855080521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66" name="Freeform 9">
              <a:extLst>
                <a:ext uri="{FF2B5EF4-FFF2-40B4-BE49-F238E27FC236}">
                  <a16:creationId xmlns:a16="http://schemas.microsoft.com/office/drawing/2014/main" id="{0C84674F-2E8A-4B70-B801-00722CDD58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34F320BB-D6A9-45FE-8556-498B763B1E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5493D54A-532A-46ED-AF63-A0A54818EF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EAF2EDFA-9C0B-44E2-B4BB-312B58BCA8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>
              <a:extLst>
                <a:ext uri="{FF2B5EF4-FFF2-40B4-BE49-F238E27FC236}">
                  <a16:creationId xmlns:a16="http://schemas.microsoft.com/office/drawing/2014/main" id="{A3641113-CE35-42A4-B605-41BC06BF4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>
              <a:extLst>
                <a:ext uri="{FF2B5EF4-FFF2-40B4-BE49-F238E27FC236}">
                  <a16:creationId xmlns:a16="http://schemas.microsoft.com/office/drawing/2014/main" id="{DA2E5B2C-BAC4-4440-9B7E-F38783197A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>
              <a:extLst>
                <a:ext uri="{FF2B5EF4-FFF2-40B4-BE49-F238E27FC236}">
                  <a16:creationId xmlns:a16="http://schemas.microsoft.com/office/drawing/2014/main" id="{D8A506DF-2E53-42C9-94BE-B98E32E057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>
              <a:extLst>
                <a:ext uri="{FF2B5EF4-FFF2-40B4-BE49-F238E27FC236}">
                  <a16:creationId xmlns:a16="http://schemas.microsoft.com/office/drawing/2014/main" id="{12934FF8-5F70-40BF-BBB6-5EB941FB9B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>
              <a:extLst>
                <a:ext uri="{FF2B5EF4-FFF2-40B4-BE49-F238E27FC236}">
                  <a16:creationId xmlns:a16="http://schemas.microsoft.com/office/drawing/2014/main" id="{8EB3FB08-D01D-4E24-BE40-C16269DF62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>
              <a:extLst>
                <a:ext uri="{FF2B5EF4-FFF2-40B4-BE49-F238E27FC236}">
                  <a16:creationId xmlns:a16="http://schemas.microsoft.com/office/drawing/2014/main" id="{D24E50D7-2753-4169-AD51-C106DA1B7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>
              <a:extLst>
                <a:ext uri="{FF2B5EF4-FFF2-40B4-BE49-F238E27FC236}">
                  <a16:creationId xmlns:a16="http://schemas.microsoft.com/office/drawing/2014/main" id="{DF94B7E0-D9B6-4096-94D0-18D3AC0EF6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>
              <a:extLst>
                <a:ext uri="{FF2B5EF4-FFF2-40B4-BE49-F238E27FC236}">
                  <a16:creationId xmlns:a16="http://schemas.microsoft.com/office/drawing/2014/main" id="{EBC05ADE-BBA2-4387-B005-3196E2E198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>
              <a:extLst>
                <a:ext uri="{FF2B5EF4-FFF2-40B4-BE49-F238E27FC236}">
                  <a16:creationId xmlns:a16="http://schemas.microsoft.com/office/drawing/2014/main" id="{BBED1CEE-14D2-442F-AB08-401ABE3EF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>
              <a:extLst>
                <a:ext uri="{FF2B5EF4-FFF2-40B4-BE49-F238E27FC236}">
                  <a16:creationId xmlns:a16="http://schemas.microsoft.com/office/drawing/2014/main" id="{4F6574C0-78E8-49EA-84BC-EE9D55707F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>
              <a:extLst>
                <a:ext uri="{FF2B5EF4-FFF2-40B4-BE49-F238E27FC236}">
                  <a16:creationId xmlns:a16="http://schemas.microsoft.com/office/drawing/2014/main" id="{65BCDB0B-615E-4CA1-AFD5-6B121CB7CE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>
              <a:extLst>
                <a:ext uri="{FF2B5EF4-FFF2-40B4-BE49-F238E27FC236}">
                  <a16:creationId xmlns:a16="http://schemas.microsoft.com/office/drawing/2014/main" id="{40627863-B7FC-44D1-9E53-E728FFF675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>
              <a:extLst>
                <a:ext uri="{FF2B5EF4-FFF2-40B4-BE49-F238E27FC236}">
                  <a16:creationId xmlns:a16="http://schemas.microsoft.com/office/drawing/2014/main" id="{52FD6F8C-3AF1-487E-91F4-6E55146F1F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>
              <a:extLst>
                <a:ext uri="{FF2B5EF4-FFF2-40B4-BE49-F238E27FC236}">
                  <a16:creationId xmlns:a16="http://schemas.microsoft.com/office/drawing/2014/main" id="{50323CF3-93CB-4E03-95C0-B180BB87A8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>
              <a:extLst>
                <a:ext uri="{FF2B5EF4-FFF2-40B4-BE49-F238E27FC236}">
                  <a16:creationId xmlns:a16="http://schemas.microsoft.com/office/drawing/2014/main" id="{EB47D82F-CF1B-47E6-9FA2-F3A9C5F945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>
              <a:extLst>
                <a:ext uri="{FF2B5EF4-FFF2-40B4-BE49-F238E27FC236}">
                  <a16:creationId xmlns:a16="http://schemas.microsoft.com/office/drawing/2014/main" id="{0606708F-F2D4-4678-8ED2-39041BC64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>
              <a:extLst>
                <a:ext uri="{FF2B5EF4-FFF2-40B4-BE49-F238E27FC236}">
                  <a16:creationId xmlns:a16="http://schemas.microsoft.com/office/drawing/2014/main" id="{D7EB95B4-15E4-433D-B36F-21FF341AD9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>
              <a:extLst>
                <a:ext uri="{FF2B5EF4-FFF2-40B4-BE49-F238E27FC236}">
                  <a16:creationId xmlns:a16="http://schemas.microsoft.com/office/drawing/2014/main" id="{500A541B-4C75-497C-A489-097ED2996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>
              <a:extLst>
                <a:ext uri="{FF2B5EF4-FFF2-40B4-BE49-F238E27FC236}">
                  <a16:creationId xmlns:a16="http://schemas.microsoft.com/office/drawing/2014/main" id="{5789326F-12A4-48B8-B0ED-A6A2AE0C27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>
              <a:extLst>
                <a:ext uri="{FF2B5EF4-FFF2-40B4-BE49-F238E27FC236}">
                  <a16:creationId xmlns:a16="http://schemas.microsoft.com/office/drawing/2014/main" id="{25FA672E-2B65-477F-AA75-6261CE652F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>
              <a:extLst>
                <a:ext uri="{FF2B5EF4-FFF2-40B4-BE49-F238E27FC236}">
                  <a16:creationId xmlns:a16="http://schemas.microsoft.com/office/drawing/2014/main" id="{BB09AF8D-E68B-499C-B9F5-2F365813D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>
              <a:extLst>
                <a:ext uri="{FF2B5EF4-FFF2-40B4-BE49-F238E27FC236}">
                  <a16:creationId xmlns:a16="http://schemas.microsoft.com/office/drawing/2014/main" id="{7991AEAD-B5F3-47BA-9F1B-86C16A84A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>
              <a:extLst>
                <a:ext uri="{FF2B5EF4-FFF2-40B4-BE49-F238E27FC236}">
                  <a16:creationId xmlns:a16="http://schemas.microsoft.com/office/drawing/2014/main" id="{19A85F58-4C3A-4388-B55C-2329EEAECF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>
              <a:extLst>
                <a:ext uri="{FF2B5EF4-FFF2-40B4-BE49-F238E27FC236}">
                  <a16:creationId xmlns:a16="http://schemas.microsoft.com/office/drawing/2014/main" id="{05652F38-94D9-41B7-A699-7E8F0C78D8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>
              <a:extLst>
                <a:ext uri="{FF2B5EF4-FFF2-40B4-BE49-F238E27FC236}">
                  <a16:creationId xmlns:a16="http://schemas.microsoft.com/office/drawing/2014/main" id="{3C043852-C250-4518-BB89-C91A34917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>
              <a:extLst>
                <a:ext uri="{FF2B5EF4-FFF2-40B4-BE49-F238E27FC236}">
                  <a16:creationId xmlns:a16="http://schemas.microsoft.com/office/drawing/2014/main" id="{0CAB9A07-ECF2-416C-8528-F75DACB138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>
              <a:extLst>
                <a:ext uri="{FF2B5EF4-FFF2-40B4-BE49-F238E27FC236}">
                  <a16:creationId xmlns:a16="http://schemas.microsoft.com/office/drawing/2014/main" id="{904A314C-A829-4AA6-92E2-529BCCF95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>
              <a:extLst>
                <a:ext uri="{FF2B5EF4-FFF2-40B4-BE49-F238E27FC236}">
                  <a16:creationId xmlns:a16="http://schemas.microsoft.com/office/drawing/2014/main" id="{244EE6BA-4569-43ED-9E2E-1FB66201B7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>
              <a:extLst>
                <a:ext uri="{FF2B5EF4-FFF2-40B4-BE49-F238E27FC236}">
                  <a16:creationId xmlns:a16="http://schemas.microsoft.com/office/drawing/2014/main" id="{BEB8252E-FB2A-4BB5-BEC6-CA10FF6F7C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>
              <a:extLst>
                <a:ext uri="{FF2B5EF4-FFF2-40B4-BE49-F238E27FC236}">
                  <a16:creationId xmlns:a16="http://schemas.microsoft.com/office/drawing/2014/main" id="{91414711-C3A4-4E96-854A-DDDEB2F2E3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>
              <a:extLst>
                <a:ext uri="{FF2B5EF4-FFF2-40B4-BE49-F238E27FC236}">
                  <a16:creationId xmlns:a16="http://schemas.microsoft.com/office/drawing/2014/main" id="{86815BA8-3055-4B42-98C3-4202FD92E0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>
              <a:extLst>
                <a:ext uri="{FF2B5EF4-FFF2-40B4-BE49-F238E27FC236}">
                  <a16:creationId xmlns:a16="http://schemas.microsoft.com/office/drawing/2014/main" id="{44457813-E991-44AE-9A83-B7488D1F36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>
              <a:extLst>
                <a:ext uri="{FF2B5EF4-FFF2-40B4-BE49-F238E27FC236}">
                  <a16:creationId xmlns:a16="http://schemas.microsoft.com/office/drawing/2014/main" id="{8CE1CF47-A73F-4560-8835-AE1DC51E5C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>
              <a:extLst>
                <a:ext uri="{FF2B5EF4-FFF2-40B4-BE49-F238E27FC236}">
                  <a16:creationId xmlns:a16="http://schemas.microsoft.com/office/drawing/2014/main" id="{C2A935E4-AACC-4CB9-995E-D286178873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>
              <a:extLst>
                <a:ext uri="{FF2B5EF4-FFF2-40B4-BE49-F238E27FC236}">
                  <a16:creationId xmlns:a16="http://schemas.microsoft.com/office/drawing/2014/main" id="{93B5B778-8ACB-4004-932D-BD95997BA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>
              <a:extLst>
                <a:ext uri="{FF2B5EF4-FFF2-40B4-BE49-F238E27FC236}">
                  <a16:creationId xmlns:a16="http://schemas.microsoft.com/office/drawing/2014/main" id="{1434AF34-0919-40AD-84B1-446D4FF2D6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>
              <a:extLst>
                <a:ext uri="{FF2B5EF4-FFF2-40B4-BE49-F238E27FC236}">
                  <a16:creationId xmlns:a16="http://schemas.microsoft.com/office/drawing/2014/main" id="{29546CF3-6DDD-4073-AB7F-C6E722257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>
              <a:extLst>
                <a:ext uri="{FF2B5EF4-FFF2-40B4-BE49-F238E27FC236}">
                  <a16:creationId xmlns:a16="http://schemas.microsoft.com/office/drawing/2014/main" id="{289D46AB-128A-477F-B6C9-F40F115D6C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>
              <a:extLst>
                <a:ext uri="{FF2B5EF4-FFF2-40B4-BE49-F238E27FC236}">
                  <a16:creationId xmlns:a16="http://schemas.microsoft.com/office/drawing/2014/main" id="{A7DA7E67-3368-44AD-AACD-EB64AE3487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>
              <a:extLst>
                <a:ext uri="{FF2B5EF4-FFF2-40B4-BE49-F238E27FC236}">
                  <a16:creationId xmlns:a16="http://schemas.microsoft.com/office/drawing/2014/main" id="{78BB1152-AB85-4AD8-BBA1-07CEA1F508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>
              <a:extLst>
                <a:ext uri="{FF2B5EF4-FFF2-40B4-BE49-F238E27FC236}">
                  <a16:creationId xmlns:a16="http://schemas.microsoft.com/office/drawing/2014/main" id="{A982E7F2-DD68-4093-B9C5-3E42B475A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>
              <a:extLst>
                <a:ext uri="{FF2B5EF4-FFF2-40B4-BE49-F238E27FC236}">
                  <a16:creationId xmlns:a16="http://schemas.microsoft.com/office/drawing/2014/main" id="{A682E224-4CD6-420B-897A-B23D50B82E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>
              <a:extLst>
                <a:ext uri="{FF2B5EF4-FFF2-40B4-BE49-F238E27FC236}">
                  <a16:creationId xmlns:a16="http://schemas.microsoft.com/office/drawing/2014/main" id="{31B90F10-06CD-480E-8D35-6E0FFFB894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>
              <a:extLst>
                <a:ext uri="{FF2B5EF4-FFF2-40B4-BE49-F238E27FC236}">
                  <a16:creationId xmlns:a16="http://schemas.microsoft.com/office/drawing/2014/main" id="{7BC977DB-69B0-4D8D-B77C-E1127EC417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>
              <a:extLst>
                <a:ext uri="{FF2B5EF4-FFF2-40B4-BE49-F238E27FC236}">
                  <a16:creationId xmlns:a16="http://schemas.microsoft.com/office/drawing/2014/main" id="{24127454-3FCB-41D6-ACFB-81D7E05A79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>
              <a:extLst>
                <a:ext uri="{FF2B5EF4-FFF2-40B4-BE49-F238E27FC236}">
                  <a16:creationId xmlns:a16="http://schemas.microsoft.com/office/drawing/2014/main" id="{7AA80D42-B8A8-475B-ADBF-99719CE9F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D706AE2E-B17B-43A3-84F8-9C0FE9466C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" y="0"/>
            <a:ext cx="12192003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CEFFB8CF-3E94-42D7-849C-841E7744B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70" name="Rectangle 5">
              <a:extLst>
                <a:ext uri="{FF2B5EF4-FFF2-40B4-BE49-F238E27FC236}">
                  <a16:creationId xmlns:a16="http://schemas.microsoft.com/office/drawing/2014/main" id="{C274DE9A-4502-4454-911E-B7FE9ED6DE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1" name="Freeform 6">
              <a:extLst>
                <a:ext uri="{FF2B5EF4-FFF2-40B4-BE49-F238E27FC236}">
                  <a16:creationId xmlns:a16="http://schemas.microsoft.com/office/drawing/2014/main" id="{76AFCF59-7BED-416B-ACD9-EA099C9B29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7">
              <a:extLst>
                <a:ext uri="{FF2B5EF4-FFF2-40B4-BE49-F238E27FC236}">
                  <a16:creationId xmlns:a16="http://schemas.microsoft.com/office/drawing/2014/main" id="{8EEECEBC-B149-42E5-8164-EE5456F062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Rectangle 8">
              <a:extLst>
                <a:ext uri="{FF2B5EF4-FFF2-40B4-BE49-F238E27FC236}">
                  <a16:creationId xmlns:a16="http://schemas.microsoft.com/office/drawing/2014/main" id="{03B49256-D2D8-436B-8F29-0C7E53366F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4" name="Freeform 9">
              <a:extLst>
                <a:ext uri="{FF2B5EF4-FFF2-40B4-BE49-F238E27FC236}">
                  <a16:creationId xmlns:a16="http://schemas.microsoft.com/office/drawing/2014/main" id="{4045E56F-B537-408E-B346-B9B15C39A5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10">
              <a:extLst>
                <a:ext uri="{FF2B5EF4-FFF2-40B4-BE49-F238E27FC236}">
                  <a16:creationId xmlns:a16="http://schemas.microsoft.com/office/drawing/2014/main" id="{904BDB2F-0893-4AD7-A871-C808C9651B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11">
              <a:extLst>
                <a:ext uri="{FF2B5EF4-FFF2-40B4-BE49-F238E27FC236}">
                  <a16:creationId xmlns:a16="http://schemas.microsoft.com/office/drawing/2014/main" id="{512D8C6F-C154-4928-9891-DDCF50DA63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12">
              <a:extLst>
                <a:ext uri="{FF2B5EF4-FFF2-40B4-BE49-F238E27FC236}">
                  <a16:creationId xmlns:a16="http://schemas.microsoft.com/office/drawing/2014/main" id="{7E2BBA63-D694-4AD5-976F-4F1CDB204A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13">
              <a:extLst>
                <a:ext uri="{FF2B5EF4-FFF2-40B4-BE49-F238E27FC236}">
                  <a16:creationId xmlns:a16="http://schemas.microsoft.com/office/drawing/2014/main" id="{394F9847-4F95-42E8-AE7E-8DD8A0E27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14">
              <a:extLst>
                <a:ext uri="{FF2B5EF4-FFF2-40B4-BE49-F238E27FC236}">
                  <a16:creationId xmlns:a16="http://schemas.microsoft.com/office/drawing/2014/main" id="{48CE4CA3-085D-44AC-996B-9F347B7BC1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15">
              <a:extLst>
                <a:ext uri="{FF2B5EF4-FFF2-40B4-BE49-F238E27FC236}">
                  <a16:creationId xmlns:a16="http://schemas.microsoft.com/office/drawing/2014/main" id="{0D7459AE-7E00-4707-B574-1D3636BB46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6">
              <a:extLst>
                <a:ext uri="{FF2B5EF4-FFF2-40B4-BE49-F238E27FC236}">
                  <a16:creationId xmlns:a16="http://schemas.microsoft.com/office/drawing/2014/main" id="{EF95E020-0C4A-4BD5-84BE-6DF8B8BCAB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17">
              <a:extLst>
                <a:ext uri="{FF2B5EF4-FFF2-40B4-BE49-F238E27FC236}">
                  <a16:creationId xmlns:a16="http://schemas.microsoft.com/office/drawing/2014/main" id="{18CC4862-B9BB-4E63-9630-AA5241E68A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18">
              <a:extLst>
                <a:ext uri="{FF2B5EF4-FFF2-40B4-BE49-F238E27FC236}">
                  <a16:creationId xmlns:a16="http://schemas.microsoft.com/office/drawing/2014/main" id="{156A0508-DDAB-4BFB-824D-CA9D3D833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19">
              <a:extLst>
                <a:ext uri="{FF2B5EF4-FFF2-40B4-BE49-F238E27FC236}">
                  <a16:creationId xmlns:a16="http://schemas.microsoft.com/office/drawing/2014/main" id="{E3B0103B-60DE-4385-B84E-53694FB9A2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20">
              <a:extLst>
                <a:ext uri="{FF2B5EF4-FFF2-40B4-BE49-F238E27FC236}">
                  <a16:creationId xmlns:a16="http://schemas.microsoft.com/office/drawing/2014/main" id="{C8C1C0D4-C36E-4251-A97F-436AFA3797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21">
              <a:extLst>
                <a:ext uri="{FF2B5EF4-FFF2-40B4-BE49-F238E27FC236}">
                  <a16:creationId xmlns:a16="http://schemas.microsoft.com/office/drawing/2014/main" id="{550D7341-7849-4B72-A2D7-68B7161D43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22">
              <a:extLst>
                <a:ext uri="{FF2B5EF4-FFF2-40B4-BE49-F238E27FC236}">
                  <a16:creationId xmlns:a16="http://schemas.microsoft.com/office/drawing/2014/main" id="{C9E742C7-3FF2-4931-B087-46AAA6C33E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23">
              <a:extLst>
                <a:ext uri="{FF2B5EF4-FFF2-40B4-BE49-F238E27FC236}">
                  <a16:creationId xmlns:a16="http://schemas.microsoft.com/office/drawing/2014/main" id="{424AF1DB-9264-4B94-9F0D-EF37F12D47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24">
              <a:extLst>
                <a:ext uri="{FF2B5EF4-FFF2-40B4-BE49-F238E27FC236}">
                  <a16:creationId xmlns:a16="http://schemas.microsoft.com/office/drawing/2014/main" id="{766E43D2-CF93-4468-9B12-FFB234513D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25">
              <a:extLst>
                <a:ext uri="{FF2B5EF4-FFF2-40B4-BE49-F238E27FC236}">
                  <a16:creationId xmlns:a16="http://schemas.microsoft.com/office/drawing/2014/main" id="{AC24EC38-E0E5-4A4E-A64D-359DD4A559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6">
              <a:extLst>
                <a:ext uri="{FF2B5EF4-FFF2-40B4-BE49-F238E27FC236}">
                  <a16:creationId xmlns:a16="http://schemas.microsoft.com/office/drawing/2014/main" id="{338D8FE1-6073-44CF-857C-9273A16075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27">
              <a:extLst>
                <a:ext uri="{FF2B5EF4-FFF2-40B4-BE49-F238E27FC236}">
                  <a16:creationId xmlns:a16="http://schemas.microsoft.com/office/drawing/2014/main" id="{39BAF819-1ABF-4754-B2E6-8C023A3B94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28">
              <a:extLst>
                <a:ext uri="{FF2B5EF4-FFF2-40B4-BE49-F238E27FC236}">
                  <a16:creationId xmlns:a16="http://schemas.microsoft.com/office/drawing/2014/main" id="{2B5FE77A-C8CA-4E0E-BA89-53BA982E6A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29">
              <a:extLst>
                <a:ext uri="{FF2B5EF4-FFF2-40B4-BE49-F238E27FC236}">
                  <a16:creationId xmlns:a16="http://schemas.microsoft.com/office/drawing/2014/main" id="{264169FF-BB01-4F56-812A-738BE4AAC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30">
              <a:extLst>
                <a:ext uri="{FF2B5EF4-FFF2-40B4-BE49-F238E27FC236}">
                  <a16:creationId xmlns:a16="http://schemas.microsoft.com/office/drawing/2014/main" id="{831BA8DD-49DA-443B-AD7A-1680CD287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31">
              <a:extLst>
                <a:ext uri="{FF2B5EF4-FFF2-40B4-BE49-F238E27FC236}">
                  <a16:creationId xmlns:a16="http://schemas.microsoft.com/office/drawing/2014/main" id="{15B5FD47-B408-4DD0-BA9C-76C3F6814F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32">
              <a:extLst>
                <a:ext uri="{FF2B5EF4-FFF2-40B4-BE49-F238E27FC236}">
                  <a16:creationId xmlns:a16="http://schemas.microsoft.com/office/drawing/2014/main" id="{2432FB6B-FBB2-438F-A3BC-0392CA9448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Rectangle 33">
              <a:extLst>
                <a:ext uri="{FF2B5EF4-FFF2-40B4-BE49-F238E27FC236}">
                  <a16:creationId xmlns:a16="http://schemas.microsoft.com/office/drawing/2014/main" id="{A9E1CA69-4810-4E1D-A227-EA4EF0151F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99" name="Freeform 34">
              <a:extLst>
                <a:ext uri="{FF2B5EF4-FFF2-40B4-BE49-F238E27FC236}">
                  <a16:creationId xmlns:a16="http://schemas.microsoft.com/office/drawing/2014/main" id="{978653C5-EFDF-4617-9A6A-E810A9C22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35">
              <a:extLst>
                <a:ext uri="{FF2B5EF4-FFF2-40B4-BE49-F238E27FC236}">
                  <a16:creationId xmlns:a16="http://schemas.microsoft.com/office/drawing/2014/main" id="{F1B9F231-1E6A-4122-81B0-043E2A5F55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36">
              <a:extLst>
                <a:ext uri="{FF2B5EF4-FFF2-40B4-BE49-F238E27FC236}">
                  <a16:creationId xmlns:a16="http://schemas.microsoft.com/office/drawing/2014/main" id="{DF2B6BD0-0057-43BC-8681-9FAC9FC535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37">
              <a:extLst>
                <a:ext uri="{FF2B5EF4-FFF2-40B4-BE49-F238E27FC236}">
                  <a16:creationId xmlns:a16="http://schemas.microsoft.com/office/drawing/2014/main" id="{6D7D7117-2276-4EB9-882B-A44A2DB066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38">
              <a:extLst>
                <a:ext uri="{FF2B5EF4-FFF2-40B4-BE49-F238E27FC236}">
                  <a16:creationId xmlns:a16="http://schemas.microsoft.com/office/drawing/2014/main" id="{98AD68EB-6444-4B28-8F06-C0B6111ACF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39">
              <a:extLst>
                <a:ext uri="{FF2B5EF4-FFF2-40B4-BE49-F238E27FC236}">
                  <a16:creationId xmlns:a16="http://schemas.microsoft.com/office/drawing/2014/main" id="{438FA125-C459-48A2-913F-F5D04E160E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40">
              <a:extLst>
                <a:ext uri="{FF2B5EF4-FFF2-40B4-BE49-F238E27FC236}">
                  <a16:creationId xmlns:a16="http://schemas.microsoft.com/office/drawing/2014/main" id="{18E796D1-6480-436F-947D-550CCE516E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41">
              <a:extLst>
                <a:ext uri="{FF2B5EF4-FFF2-40B4-BE49-F238E27FC236}">
                  <a16:creationId xmlns:a16="http://schemas.microsoft.com/office/drawing/2014/main" id="{4549B300-4F89-4E35-B5E7-53E3C6A54B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42">
              <a:extLst>
                <a:ext uri="{FF2B5EF4-FFF2-40B4-BE49-F238E27FC236}">
                  <a16:creationId xmlns:a16="http://schemas.microsoft.com/office/drawing/2014/main" id="{D8DA6C40-62DD-4FB3-8D06-5A599E3823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43">
              <a:extLst>
                <a:ext uri="{FF2B5EF4-FFF2-40B4-BE49-F238E27FC236}">
                  <a16:creationId xmlns:a16="http://schemas.microsoft.com/office/drawing/2014/main" id="{28EE2B35-9D3D-4925-8DA9-9DF0E40BC4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44">
              <a:extLst>
                <a:ext uri="{FF2B5EF4-FFF2-40B4-BE49-F238E27FC236}">
                  <a16:creationId xmlns:a16="http://schemas.microsoft.com/office/drawing/2014/main" id="{9DB82611-4043-4758-81EC-2239619803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Rectangle 45">
              <a:extLst>
                <a:ext uri="{FF2B5EF4-FFF2-40B4-BE49-F238E27FC236}">
                  <a16:creationId xmlns:a16="http://schemas.microsoft.com/office/drawing/2014/main" id="{A8210AB3-0776-4F74-9227-5E448D1AFA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1" name="Freeform 46">
              <a:extLst>
                <a:ext uri="{FF2B5EF4-FFF2-40B4-BE49-F238E27FC236}">
                  <a16:creationId xmlns:a16="http://schemas.microsoft.com/office/drawing/2014/main" id="{002C10AB-E300-481E-AFA5-410481B163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47">
              <a:extLst>
                <a:ext uri="{FF2B5EF4-FFF2-40B4-BE49-F238E27FC236}">
                  <a16:creationId xmlns:a16="http://schemas.microsoft.com/office/drawing/2014/main" id="{11F47C5E-0453-4EF5-B969-A8263DC6AF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48">
              <a:extLst>
                <a:ext uri="{FF2B5EF4-FFF2-40B4-BE49-F238E27FC236}">
                  <a16:creationId xmlns:a16="http://schemas.microsoft.com/office/drawing/2014/main" id="{D0CFDC87-55E8-40E1-BD98-4E1EA2C095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49">
              <a:extLst>
                <a:ext uri="{FF2B5EF4-FFF2-40B4-BE49-F238E27FC236}">
                  <a16:creationId xmlns:a16="http://schemas.microsoft.com/office/drawing/2014/main" id="{C1151505-8A7F-41D8-AE03-AD172E38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50">
              <a:extLst>
                <a:ext uri="{FF2B5EF4-FFF2-40B4-BE49-F238E27FC236}">
                  <a16:creationId xmlns:a16="http://schemas.microsoft.com/office/drawing/2014/main" id="{918DAD20-1F9F-41A7-B9D0-EE92F9B32D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51">
              <a:extLst>
                <a:ext uri="{FF2B5EF4-FFF2-40B4-BE49-F238E27FC236}">
                  <a16:creationId xmlns:a16="http://schemas.microsoft.com/office/drawing/2014/main" id="{D303B51B-ADCC-43C9-AE4F-0168CFA637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52">
              <a:extLst>
                <a:ext uri="{FF2B5EF4-FFF2-40B4-BE49-F238E27FC236}">
                  <a16:creationId xmlns:a16="http://schemas.microsoft.com/office/drawing/2014/main" id="{5621B409-0B0A-4827-81F9-684C335EE1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53">
              <a:extLst>
                <a:ext uri="{FF2B5EF4-FFF2-40B4-BE49-F238E27FC236}">
                  <a16:creationId xmlns:a16="http://schemas.microsoft.com/office/drawing/2014/main" id="{FCA6910E-A4EC-464B-B285-5F1E40AEFF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54">
              <a:extLst>
                <a:ext uri="{FF2B5EF4-FFF2-40B4-BE49-F238E27FC236}">
                  <a16:creationId xmlns:a16="http://schemas.microsoft.com/office/drawing/2014/main" id="{7D0C75DF-4953-4E72-B34A-2F8BD05235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55">
              <a:extLst>
                <a:ext uri="{FF2B5EF4-FFF2-40B4-BE49-F238E27FC236}">
                  <a16:creationId xmlns:a16="http://schemas.microsoft.com/office/drawing/2014/main" id="{998A65EA-C434-41FF-B792-2BDC115019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56">
              <a:extLst>
                <a:ext uri="{FF2B5EF4-FFF2-40B4-BE49-F238E27FC236}">
                  <a16:creationId xmlns:a16="http://schemas.microsoft.com/office/drawing/2014/main" id="{3A6D2AE4-7ABD-4946-BE69-5FD3C1A1D6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57">
              <a:extLst>
                <a:ext uri="{FF2B5EF4-FFF2-40B4-BE49-F238E27FC236}">
                  <a16:creationId xmlns:a16="http://schemas.microsoft.com/office/drawing/2014/main" id="{833A81DC-8A3A-4141-A713-A2FE1C572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58">
              <a:extLst>
                <a:ext uri="{FF2B5EF4-FFF2-40B4-BE49-F238E27FC236}">
                  <a16:creationId xmlns:a16="http://schemas.microsoft.com/office/drawing/2014/main" id="{47BB7FFD-57DB-41BD-8D42-9FB58174B1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125" name="Picture 2">
            <a:extLst>
              <a:ext uri="{FF2B5EF4-FFF2-40B4-BE49-F238E27FC236}">
                <a16:creationId xmlns:a16="http://schemas.microsoft.com/office/drawing/2014/main" id="{3631D3C9-4C1D-4B3A-A737-E6E7800424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" y="-3747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D310DF3-8A23-C848-936B-1CF3E9D686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7397" y="1113282"/>
            <a:ext cx="3489569" cy="23966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100">
                <a:solidFill>
                  <a:srgbClr val="FFFFFF"/>
                </a:solidFill>
              </a:rPr>
              <a:t>Results of generality of laha: OPQ</a:t>
            </a:r>
          </a:p>
        </p:txBody>
      </p:sp>
      <p:sp useBgFill="1">
        <p:nvSpPr>
          <p:cNvPr id="127" name="Round Diagonal Corner Rectangle 6">
            <a:extLst>
              <a:ext uri="{FF2B5EF4-FFF2-40B4-BE49-F238E27FC236}">
                <a16:creationId xmlns:a16="http://schemas.microsoft.com/office/drawing/2014/main" id="{5B986EF0-8540-483D-9DDE-1F168FAAC7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137E7622-BDC2-814A-9627-308D23C099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8988" y="2019407"/>
            <a:ext cx="6112382" cy="2811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6741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>
            <a:extLst>
              <a:ext uri="{FF2B5EF4-FFF2-40B4-BE49-F238E27FC236}">
                <a16:creationId xmlns:a16="http://schemas.microsoft.com/office/drawing/2014/main" id="{9EB19A0D-88ED-4EC7-B012-FDA45662F2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039C885C-7507-48BC-8DA5-9B9A8A3B29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7" name="Rectangle 5">
              <a:extLst>
                <a:ext uri="{FF2B5EF4-FFF2-40B4-BE49-F238E27FC236}">
                  <a16:creationId xmlns:a16="http://schemas.microsoft.com/office/drawing/2014/main" id="{80315E80-D09C-4AAC-A1AA-6416ADD0A7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464D5536-A035-4505-AF73-4F7CAE4882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81218E36-F40D-459F-A201-0A62E0FA57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Rectangle 8">
              <a:extLst>
                <a:ext uri="{FF2B5EF4-FFF2-40B4-BE49-F238E27FC236}">
                  <a16:creationId xmlns:a16="http://schemas.microsoft.com/office/drawing/2014/main" id="{5B53825A-3A84-4E26-A19D-A61548B6A5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AD90489C-7868-4D44-828E-5BD078E107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98ED0810-C456-43E0-A430-4BF3E84BB3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E5A0D863-274E-498B-A757-EE462B7CF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B7819E45-002E-4BE7-9D91-AF82D37762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3">
              <a:extLst>
                <a:ext uri="{FF2B5EF4-FFF2-40B4-BE49-F238E27FC236}">
                  <a16:creationId xmlns:a16="http://schemas.microsoft.com/office/drawing/2014/main" id="{8B2A702D-53E8-4674-87E0-CA1F7E5627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4">
              <a:extLst>
                <a:ext uri="{FF2B5EF4-FFF2-40B4-BE49-F238E27FC236}">
                  <a16:creationId xmlns:a16="http://schemas.microsoft.com/office/drawing/2014/main" id="{451CEEF2-55A9-4CDF-BB69-2D07031F0D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5">
              <a:extLst>
                <a:ext uri="{FF2B5EF4-FFF2-40B4-BE49-F238E27FC236}">
                  <a16:creationId xmlns:a16="http://schemas.microsoft.com/office/drawing/2014/main" id="{DCEC5350-68CD-460C-999B-A6055EA506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6">
              <a:extLst>
                <a:ext uri="{FF2B5EF4-FFF2-40B4-BE49-F238E27FC236}">
                  <a16:creationId xmlns:a16="http://schemas.microsoft.com/office/drawing/2014/main" id="{26945734-B592-423F-BCF3-8ED9227467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7">
              <a:extLst>
                <a:ext uri="{FF2B5EF4-FFF2-40B4-BE49-F238E27FC236}">
                  <a16:creationId xmlns:a16="http://schemas.microsoft.com/office/drawing/2014/main" id="{D6FF6791-D332-4D35-90E0-42011DF40C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8">
              <a:extLst>
                <a:ext uri="{FF2B5EF4-FFF2-40B4-BE49-F238E27FC236}">
                  <a16:creationId xmlns:a16="http://schemas.microsoft.com/office/drawing/2014/main" id="{B1ED9C0C-0AD0-4F60-BB85-02B00AFE76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9">
              <a:extLst>
                <a:ext uri="{FF2B5EF4-FFF2-40B4-BE49-F238E27FC236}">
                  <a16:creationId xmlns:a16="http://schemas.microsoft.com/office/drawing/2014/main" id="{E202B26B-3FB3-4127-9295-F6E24A75ED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0">
              <a:extLst>
                <a:ext uri="{FF2B5EF4-FFF2-40B4-BE49-F238E27FC236}">
                  <a16:creationId xmlns:a16="http://schemas.microsoft.com/office/drawing/2014/main" id="{A9B0C70B-3686-4190-8592-736E11AB4D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1">
              <a:extLst>
                <a:ext uri="{FF2B5EF4-FFF2-40B4-BE49-F238E27FC236}">
                  <a16:creationId xmlns:a16="http://schemas.microsoft.com/office/drawing/2014/main" id="{3DCD01FB-20E8-42C3-AFE9-DFD3F426A1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2">
              <a:extLst>
                <a:ext uri="{FF2B5EF4-FFF2-40B4-BE49-F238E27FC236}">
                  <a16:creationId xmlns:a16="http://schemas.microsoft.com/office/drawing/2014/main" id="{E18D3AEB-E104-4243-893A-880F9A3C45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3">
              <a:extLst>
                <a:ext uri="{FF2B5EF4-FFF2-40B4-BE49-F238E27FC236}">
                  <a16:creationId xmlns:a16="http://schemas.microsoft.com/office/drawing/2014/main" id="{25B79020-576E-46E2-BDDD-3D93C9DD53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4">
              <a:extLst>
                <a:ext uri="{FF2B5EF4-FFF2-40B4-BE49-F238E27FC236}">
                  <a16:creationId xmlns:a16="http://schemas.microsoft.com/office/drawing/2014/main" id="{F9BE123C-99CB-4F9F-B6AD-D78B410111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5">
              <a:extLst>
                <a:ext uri="{FF2B5EF4-FFF2-40B4-BE49-F238E27FC236}">
                  <a16:creationId xmlns:a16="http://schemas.microsoft.com/office/drawing/2014/main" id="{2652409A-0FBC-471C-8070-735AA2D18C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6">
              <a:extLst>
                <a:ext uri="{FF2B5EF4-FFF2-40B4-BE49-F238E27FC236}">
                  <a16:creationId xmlns:a16="http://schemas.microsoft.com/office/drawing/2014/main" id="{A7B0AC30-BECB-435E-B184-5893DAF4CF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7">
              <a:extLst>
                <a:ext uri="{FF2B5EF4-FFF2-40B4-BE49-F238E27FC236}">
                  <a16:creationId xmlns:a16="http://schemas.microsoft.com/office/drawing/2014/main" id="{209F3AA3-0D92-49EA-8E9E-E851935910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8">
              <a:extLst>
                <a:ext uri="{FF2B5EF4-FFF2-40B4-BE49-F238E27FC236}">
                  <a16:creationId xmlns:a16="http://schemas.microsoft.com/office/drawing/2014/main" id="{96C003E9-8BC2-48CC-ABF7-540233FDB0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9">
              <a:extLst>
                <a:ext uri="{FF2B5EF4-FFF2-40B4-BE49-F238E27FC236}">
                  <a16:creationId xmlns:a16="http://schemas.microsoft.com/office/drawing/2014/main" id="{13BDD8BA-D378-486C-AAC9-F4BC3E8560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0">
              <a:extLst>
                <a:ext uri="{FF2B5EF4-FFF2-40B4-BE49-F238E27FC236}">
                  <a16:creationId xmlns:a16="http://schemas.microsoft.com/office/drawing/2014/main" id="{04C38930-9B92-429B-915A-D0198D6ACD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1">
              <a:extLst>
                <a:ext uri="{FF2B5EF4-FFF2-40B4-BE49-F238E27FC236}">
                  <a16:creationId xmlns:a16="http://schemas.microsoft.com/office/drawing/2014/main" id="{32660743-42C8-4FFB-A77B-66678E1E1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2">
              <a:extLst>
                <a:ext uri="{FF2B5EF4-FFF2-40B4-BE49-F238E27FC236}">
                  <a16:creationId xmlns:a16="http://schemas.microsoft.com/office/drawing/2014/main" id="{6B242301-66B7-4876-B23A-1B97410A55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Rectangle 33">
              <a:extLst>
                <a:ext uri="{FF2B5EF4-FFF2-40B4-BE49-F238E27FC236}">
                  <a16:creationId xmlns:a16="http://schemas.microsoft.com/office/drawing/2014/main" id="{B05C5127-C481-4571-9E17-90305CA0A9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6" name="Freeform 34">
              <a:extLst>
                <a:ext uri="{FF2B5EF4-FFF2-40B4-BE49-F238E27FC236}">
                  <a16:creationId xmlns:a16="http://schemas.microsoft.com/office/drawing/2014/main" id="{BC0F1F06-EBE2-4919-A902-A503E384D2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5">
              <a:extLst>
                <a:ext uri="{FF2B5EF4-FFF2-40B4-BE49-F238E27FC236}">
                  <a16:creationId xmlns:a16="http://schemas.microsoft.com/office/drawing/2014/main" id="{2B2E1C8D-A953-4AED-8346-C34CFE3BE3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6">
              <a:extLst>
                <a:ext uri="{FF2B5EF4-FFF2-40B4-BE49-F238E27FC236}">
                  <a16:creationId xmlns:a16="http://schemas.microsoft.com/office/drawing/2014/main" id="{8F150D6E-EB09-41AD-93BE-BF543BE365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7">
              <a:extLst>
                <a:ext uri="{FF2B5EF4-FFF2-40B4-BE49-F238E27FC236}">
                  <a16:creationId xmlns:a16="http://schemas.microsoft.com/office/drawing/2014/main" id="{AE3633FE-8FF6-4FC3-8422-483E7FAEDE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38">
              <a:extLst>
                <a:ext uri="{FF2B5EF4-FFF2-40B4-BE49-F238E27FC236}">
                  <a16:creationId xmlns:a16="http://schemas.microsoft.com/office/drawing/2014/main" id="{D233BC09-3785-4EA9-A80F-699EABFCD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39">
              <a:extLst>
                <a:ext uri="{FF2B5EF4-FFF2-40B4-BE49-F238E27FC236}">
                  <a16:creationId xmlns:a16="http://schemas.microsoft.com/office/drawing/2014/main" id="{DEFAAC70-9A33-41C4-9960-80B056E47F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0">
              <a:extLst>
                <a:ext uri="{FF2B5EF4-FFF2-40B4-BE49-F238E27FC236}">
                  <a16:creationId xmlns:a16="http://schemas.microsoft.com/office/drawing/2014/main" id="{FE1B6380-FA49-4E35-B2EB-BC1D322A0A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1">
              <a:extLst>
                <a:ext uri="{FF2B5EF4-FFF2-40B4-BE49-F238E27FC236}">
                  <a16:creationId xmlns:a16="http://schemas.microsoft.com/office/drawing/2014/main" id="{F578AFE9-69B9-4FE3-A349-4640D49A58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2">
              <a:extLst>
                <a:ext uri="{FF2B5EF4-FFF2-40B4-BE49-F238E27FC236}">
                  <a16:creationId xmlns:a16="http://schemas.microsoft.com/office/drawing/2014/main" id="{49C01CF4-73AC-40B8-8AA5-60072CBB34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3">
              <a:extLst>
                <a:ext uri="{FF2B5EF4-FFF2-40B4-BE49-F238E27FC236}">
                  <a16:creationId xmlns:a16="http://schemas.microsoft.com/office/drawing/2014/main" id="{B4DA1C3D-282A-4010-9263-E2F62D7954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4">
              <a:extLst>
                <a:ext uri="{FF2B5EF4-FFF2-40B4-BE49-F238E27FC236}">
                  <a16:creationId xmlns:a16="http://schemas.microsoft.com/office/drawing/2014/main" id="{52475A43-7A28-4A0F-BA58-C070BB882B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Rectangle 45">
              <a:extLst>
                <a:ext uri="{FF2B5EF4-FFF2-40B4-BE49-F238E27FC236}">
                  <a16:creationId xmlns:a16="http://schemas.microsoft.com/office/drawing/2014/main" id="{0C7241CC-AC61-4580-A46E-C217B329EB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8" name="Freeform 46">
              <a:extLst>
                <a:ext uri="{FF2B5EF4-FFF2-40B4-BE49-F238E27FC236}">
                  <a16:creationId xmlns:a16="http://schemas.microsoft.com/office/drawing/2014/main" id="{584FF8AA-E75D-483B-A344-7022541CF8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47">
              <a:extLst>
                <a:ext uri="{FF2B5EF4-FFF2-40B4-BE49-F238E27FC236}">
                  <a16:creationId xmlns:a16="http://schemas.microsoft.com/office/drawing/2014/main" id="{AFF0ABD2-8247-432E-9F13-CCB7D0E620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48">
              <a:extLst>
                <a:ext uri="{FF2B5EF4-FFF2-40B4-BE49-F238E27FC236}">
                  <a16:creationId xmlns:a16="http://schemas.microsoft.com/office/drawing/2014/main" id="{8779D639-A8BE-46A3-BF82-B0498C363B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49">
              <a:extLst>
                <a:ext uri="{FF2B5EF4-FFF2-40B4-BE49-F238E27FC236}">
                  <a16:creationId xmlns:a16="http://schemas.microsoft.com/office/drawing/2014/main" id="{62C75AD3-B601-4AB8-A449-C0375B263A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0">
              <a:extLst>
                <a:ext uri="{FF2B5EF4-FFF2-40B4-BE49-F238E27FC236}">
                  <a16:creationId xmlns:a16="http://schemas.microsoft.com/office/drawing/2014/main" id="{7CEBAD4A-BB32-451F-B1E1-48D6F52EBD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1">
              <a:extLst>
                <a:ext uri="{FF2B5EF4-FFF2-40B4-BE49-F238E27FC236}">
                  <a16:creationId xmlns:a16="http://schemas.microsoft.com/office/drawing/2014/main" id="{9EA19F7F-29F8-4DF4-AB9B-C4D507FA7C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2">
              <a:extLst>
                <a:ext uri="{FF2B5EF4-FFF2-40B4-BE49-F238E27FC236}">
                  <a16:creationId xmlns:a16="http://schemas.microsoft.com/office/drawing/2014/main" id="{9A6E14CB-BA29-40ED-B9E1-9AF554AFDE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3">
              <a:extLst>
                <a:ext uri="{FF2B5EF4-FFF2-40B4-BE49-F238E27FC236}">
                  <a16:creationId xmlns:a16="http://schemas.microsoft.com/office/drawing/2014/main" id="{384A67CA-9AF3-4473-9BC7-2C48C43261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4">
              <a:extLst>
                <a:ext uri="{FF2B5EF4-FFF2-40B4-BE49-F238E27FC236}">
                  <a16:creationId xmlns:a16="http://schemas.microsoft.com/office/drawing/2014/main" id="{9DE1AF00-9D03-4DFB-B862-C866596289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5">
              <a:extLst>
                <a:ext uri="{FF2B5EF4-FFF2-40B4-BE49-F238E27FC236}">
                  <a16:creationId xmlns:a16="http://schemas.microsoft.com/office/drawing/2014/main" id="{03D15E32-C507-4B36-B9AB-BD0A1AEBDE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56">
              <a:extLst>
                <a:ext uri="{FF2B5EF4-FFF2-40B4-BE49-F238E27FC236}">
                  <a16:creationId xmlns:a16="http://schemas.microsoft.com/office/drawing/2014/main" id="{978B3024-1C05-4858-A919-0ABF75EF71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57">
              <a:extLst>
                <a:ext uri="{FF2B5EF4-FFF2-40B4-BE49-F238E27FC236}">
                  <a16:creationId xmlns:a16="http://schemas.microsoft.com/office/drawing/2014/main" id="{04B0C1D6-8B63-4D35-83C5-5D4331190A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58">
              <a:extLst>
                <a:ext uri="{FF2B5EF4-FFF2-40B4-BE49-F238E27FC236}">
                  <a16:creationId xmlns:a16="http://schemas.microsoft.com/office/drawing/2014/main" id="{C0409678-BF82-43B2-8F95-46A5A0E186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D310DF3-8A23-C848-936B-1CF3E9D686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7233" y="4539573"/>
            <a:ext cx="8957534" cy="118283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100"/>
              <a:t>Results of generality of laha: OPQ</a:t>
            </a:r>
          </a:p>
        </p:txBody>
      </p:sp>
      <p:sp>
        <p:nvSpPr>
          <p:cNvPr id="72" name="Round Diagonal Corner Rectangle 6">
            <a:extLst>
              <a:ext uri="{FF2B5EF4-FFF2-40B4-BE49-F238E27FC236}">
                <a16:creationId xmlns:a16="http://schemas.microsoft.com/office/drawing/2014/main" id="{9CE97880-B96A-4BF9-BFFB-34DAA44F88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974" y="639965"/>
            <a:ext cx="10879991" cy="3598548"/>
          </a:xfrm>
          <a:prstGeom prst="round2DiagRect">
            <a:avLst>
              <a:gd name="adj1" fmla="val 9529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ED979438-AB08-9A44-85D1-BE96030EAB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3036" y="951493"/>
            <a:ext cx="3352668" cy="2975493"/>
          </a:xfrm>
          <a:prstGeom prst="rect">
            <a:avLst/>
          </a:prstGeom>
        </p:spPr>
      </p:pic>
      <p:pic>
        <p:nvPicPr>
          <p:cNvPr id="9" name="Picture 8" descr="A picture containing plane, window, airplane, large&#10;&#10;Description automatically generated">
            <a:extLst>
              <a:ext uri="{FF2B5EF4-FFF2-40B4-BE49-F238E27FC236}">
                <a16:creationId xmlns:a16="http://schemas.microsoft.com/office/drawing/2014/main" id="{73D79CAC-ECE7-8941-A1B3-E919069B93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8832" y="999571"/>
            <a:ext cx="5051472" cy="2879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0192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E1079-9971-4B46-986D-2E444B374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Major claims of the laha framework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099228-947D-6C4E-9913-AA73BF83E5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General and useful framework for multiple DSN domains</a:t>
            </a:r>
          </a:p>
          <a:p>
            <a:r>
              <a:rPr lang="en-US" dirty="0"/>
              <a:t>Convert primitive sensor data into actionable insights</a:t>
            </a:r>
          </a:p>
          <a:p>
            <a:r>
              <a:rPr lang="en-US" dirty="0"/>
              <a:t>Tiered management of Big Data</a:t>
            </a:r>
          </a:p>
          <a:p>
            <a:r>
              <a:rPr lang="en-US" dirty="0"/>
              <a:t>Tertiary goals and claims. Optimization of:</a:t>
            </a:r>
          </a:p>
          <a:p>
            <a:pPr lvl="1"/>
            <a:r>
              <a:rPr lang="en-US" dirty="0"/>
              <a:t>Triggering</a:t>
            </a:r>
          </a:p>
          <a:p>
            <a:pPr lvl="1"/>
            <a:r>
              <a:rPr lang="en-US" dirty="0"/>
              <a:t>Detection/Classification</a:t>
            </a:r>
          </a:p>
          <a:p>
            <a:pPr lvl="1"/>
            <a:r>
              <a:rPr lang="en-US" dirty="0"/>
              <a:t>Predictive analytics</a:t>
            </a:r>
          </a:p>
          <a:p>
            <a:pPr lvl="1"/>
            <a:r>
              <a:rPr lang="en-US" dirty="0"/>
              <a:t>Sensing field topology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766621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10DF3-8A23-C848-936B-1CF3E9D686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7233" y="5675162"/>
            <a:ext cx="8957534" cy="118283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100" dirty="0"/>
              <a:t>Results of generality of laha: OPQ</a:t>
            </a:r>
          </a:p>
        </p:txBody>
      </p:sp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AB04F616-0608-BE43-81D6-BFBBBA471A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1838"/>
            <a:ext cx="5188784" cy="2918691"/>
          </a:xfrm>
          <a:prstGeom prst="rect">
            <a:avLst/>
          </a:prstGeom>
        </p:spPr>
      </p:pic>
      <p:pic>
        <p:nvPicPr>
          <p:cNvPr id="7" name="Picture 6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12406F9E-ECC5-6B4A-9AD1-C6858FF1AA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3216" y="-11839"/>
            <a:ext cx="5188784" cy="291869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F57755F-1F2F-3B42-B6F4-9E2AE1C25A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3216" y="3140364"/>
            <a:ext cx="5188786" cy="2918692"/>
          </a:xfrm>
          <a:prstGeom prst="rect">
            <a:avLst/>
          </a:prstGeom>
        </p:spPr>
      </p:pic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07EED923-3CCB-C945-8D27-F7CDE27562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" y="3140364"/>
            <a:ext cx="5188785" cy="2918692"/>
          </a:xfrm>
          <a:prstGeom prst="rect">
            <a:avLst/>
          </a:prstGeom>
        </p:spPr>
      </p:pic>
      <p:pic>
        <p:nvPicPr>
          <p:cNvPr id="15" name="Picture 14" descr="A picture containing knife&#10;&#10;Description automatically generated">
            <a:extLst>
              <a:ext uri="{FF2B5EF4-FFF2-40B4-BE49-F238E27FC236}">
                <a16:creationId xmlns:a16="http://schemas.microsoft.com/office/drawing/2014/main" id="{7784450E-9807-CA41-871E-7751CC5085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29078" y="2050766"/>
            <a:ext cx="2533843" cy="1900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80940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10DF3-8A23-C848-936B-1CF3E9D686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-406717"/>
            <a:ext cx="9905998" cy="1478570"/>
          </a:xfrm>
        </p:spPr>
        <p:txBody>
          <a:bodyPr/>
          <a:lstStyle/>
          <a:p>
            <a:r>
              <a:rPr lang="en-US" dirty="0"/>
              <a:t>Results of generality of laha: Lokahi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5B27D6C4-1A93-4642-A14D-EDC3202299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17409" y="1074591"/>
            <a:ext cx="3923702" cy="251142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D2D7EFC-A781-AA47-BB4F-38E018F4895A}"/>
              </a:ext>
            </a:extLst>
          </p:cNvPr>
          <p:cNvSpPr txBox="1"/>
          <p:nvPr/>
        </p:nvSpPr>
        <p:spPr>
          <a:xfrm>
            <a:off x="2299994" y="3586016"/>
            <a:ext cx="2358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Meteor Entry over Maui</a:t>
            </a:r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6204C9B6-A571-674C-8F1D-49B4EB8EB1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7409" y="3955348"/>
            <a:ext cx="3923702" cy="25114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35891BE-75BC-DF4D-A960-629A55061F82}"/>
              </a:ext>
            </a:extLst>
          </p:cNvPr>
          <p:cNvSpPr txBox="1"/>
          <p:nvPr/>
        </p:nvSpPr>
        <p:spPr>
          <a:xfrm>
            <a:off x="2389858" y="6466773"/>
            <a:ext cx="2178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Big Island Earthquake</a:t>
            </a:r>
          </a:p>
        </p:txBody>
      </p:sp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89D96A10-A8CD-F542-BD0F-3FE0D49E75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2000" y="1007036"/>
            <a:ext cx="3923702" cy="251142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C54CC07-B0B3-E64E-B54A-7F43A833687A}"/>
              </a:ext>
            </a:extLst>
          </p:cNvPr>
          <p:cNvSpPr txBox="1"/>
          <p:nvPr/>
        </p:nvSpPr>
        <p:spPr>
          <a:xfrm>
            <a:off x="7734399" y="3519933"/>
            <a:ext cx="1778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SpaceX Falcon 9</a:t>
            </a:r>
          </a:p>
        </p:txBody>
      </p:sp>
      <p:pic>
        <p:nvPicPr>
          <p:cNvPr id="14" name="Picture 13" descr="A screenshot of a cell phone&#10;&#10;Description automatically generated">
            <a:extLst>
              <a:ext uri="{FF2B5EF4-FFF2-40B4-BE49-F238E27FC236}">
                <a16:creationId xmlns:a16="http://schemas.microsoft.com/office/drawing/2014/main" id="{2CA4FF1C-3917-3243-AB1B-DF7AC23766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0391" y="3940802"/>
            <a:ext cx="4006919" cy="250595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76EF648-B8CB-754C-ADB5-3C792982CF60}"/>
              </a:ext>
            </a:extLst>
          </p:cNvPr>
          <p:cNvSpPr txBox="1"/>
          <p:nvPr/>
        </p:nvSpPr>
        <p:spPr>
          <a:xfrm>
            <a:off x="7734398" y="6453511"/>
            <a:ext cx="1778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Hurricane Lane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8FBB1CA-4AF5-DD4A-8BDF-DED13E8B78B8}"/>
              </a:ext>
            </a:extLst>
          </p:cNvPr>
          <p:cNvSpPr txBox="1"/>
          <p:nvPr/>
        </p:nvSpPr>
        <p:spPr>
          <a:xfrm>
            <a:off x="4568660" y="494089"/>
            <a:ext cx="322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Full results available at </a:t>
            </a:r>
            <a:r>
              <a:rPr lang="en-US" dirty="0" err="1"/>
              <a:t>redvox.io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432403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>
            <a:extLst>
              <a:ext uri="{FF2B5EF4-FFF2-40B4-BE49-F238E27FC236}">
                <a16:creationId xmlns:a16="http://schemas.microsoft.com/office/drawing/2014/main" id="{678E285C-BE9E-45B7-A3EE-B9792DAE9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AB86F577-8905-4B21-8AF3-C1BB34337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>
              <a:extLst>
                <a:ext uri="{FF2B5EF4-FFF2-40B4-BE49-F238E27FC236}">
                  <a16:creationId xmlns:a16="http://schemas.microsoft.com/office/drawing/2014/main" id="{D2F1CFF3-A579-4D24-B5F9-1C71BA6FE5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57601B50-7EB1-43FA-8360-4297BCD76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60BD8B7A-CD01-4638-A2C9-299AC68B9B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>
              <a:extLst>
                <a:ext uri="{FF2B5EF4-FFF2-40B4-BE49-F238E27FC236}">
                  <a16:creationId xmlns:a16="http://schemas.microsoft.com/office/drawing/2014/main" id="{095B58F9-6C29-48BE-9DA6-3855080521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0C84674F-2E8A-4B70-B801-00722CDD58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34F320BB-D6A9-45FE-8556-498B763B1E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5493D54A-532A-46ED-AF63-A0A54818EF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EAF2EDFA-9C0B-44E2-B4BB-312B58BCA8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>
              <a:extLst>
                <a:ext uri="{FF2B5EF4-FFF2-40B4-BE49-F238E27FC236}">
                  <a16:creationId xmlns:a16="http://schemas.microsoft.com/office/drawing/2014/main" id="{A3641113-CE35-42A4-B605-41BC06BF4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>
              <a:extLst>
                <a:ext uri="{FF2B5EF4-FFF2-40B4-BE49-F238E27FC236}">
                  <a16:creationId xmlns:a16="http://schemas.microsoft.com/office/drawing/2014/main" id="{DA2E5B2C-BAC4-4440-9B7E-F38783197A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>
              <a:extLst>
                <a:ext uri="{FF2B5EF4-FFF2-40B4-BE49-F238E27FC236}">
                  <a16:creationId xmlns:a16="http://schemas.microsoft.com/office/drawing/2014/main" id="{D8A506DF-2E53-42C9-94BE-B98E32E057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>
              <a:extLst>
                <a:ext uri="{FF2B5EF4-FFF2-40B4-BE49-F238E27FC236}">
                  <a16:creationId xmlns:a16="http://schemas.microsoft.com/office/drawing/2014/main" id="{12934FF8-5F70-40BF-BBB6-5EB941FB9B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>
              <a:extLst>
                <a:ext uri="{FF2B5EF4-FFF2-40B4-BE49-F238E27FC236}">
                  <a16:creationId xmlns:a16="http://schemas.microsoft.com/office/drawing/2014/main" id="{8EB3FB08-D01D-4E24-BE40-C16269DF62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>
              <a:extLst>
                <a:ext uri="{FF2B5EF4-FFF2-40B4-BE49-F238E27FC236}">
                  <a16:creationId xmlns:a16="http://schemas.microsoft.com/office/drawing/2014/main" id="{D24E50D7-2753-4169-AD51-C106DA1B7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>
              <a:extLst>
                <a:ext uri="{FF2B5EF4-FFF2-40B4-BE49-F238E27FC236}">
                  <a16:creationId xmlns:a16="http://schemas.microsoft.com/office/drawing/2014/main" id="{DF94B7E0-D9B6-4096-94D0-18D3AC0EF6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>
              <a:extLst>
                <a:ext uri="{FF2B5EF4-FFF2-40B4-BE49-F238E27FC236}">
                  <a16:creationId xmlns:a16="http://schemas.microsoft.com/office/drawing/2014/main" id="{EBC05ADE-BBA2-4387-B005-3196E2E198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>
              <a:extLst>
                <a:ext uri="{FF2B5EF4-FFF2-40B4-BE49-F238E27FC236}">
                  <a16:creationId xmlns:a16="http://schemas.microsoft.com/office/drawing/2014/main" id="{BBED1CEE-14D2-442F-AB08-401ABE3EF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>
              <a:extLst>
                <a:ext uri="{FF2B5EF4-FFF2-40B4-BE49-F238E27FC236}">
                  <a16:creationId xmlns:a16="http://schemas.microsoft.com/office/drawing/2014/main" id="{4F6574C0-78E8-49EA-84BC-EE9D55707F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>
              <a:extLst>
                <a:ext uri="{FF2B5EF4-FFF2-40B4-BE49-F238E27FC236}">
                  <a16:creationId xmlns:a16="http://schemas.microsoft.com/office/drawing/2014/main" id="{65BCDB0B-615E-4CA1-AFD5-6B121CB7CE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>
              <a:extLst>
                <a:ext uri="{FF2B5EF4-FFF2-40B4-BE49-F238E27FC236}">
                  <a16:creationId xmlns:a16="http://schemas.microsoft.com/office/drawing/2014/main" id="{40627863-B7FC-44D1-9E53-E728FFF675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>
              <a:extLst>
                <a:ext uri="{FF2B5EF4-FFF2-40B4-BE49-F238E27FC236}">
                  <a16:creationId xmlns:a16="http://schemas.microsoft.com/office/drawing/2014/main" id="{52FD6F8C-3AF1-487E-91F4-6E55146F1F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>
              <a:extLst>
                <a:ext uri="{FF2B5EF4-FFF2-40B4-BE49-F238E27FC236}">
                  <a16:creationId xmlns:a16="http://schemas.microsoft.com/office/drawing/2014/main" id="{50323CF3-93CB-4E03-95C0-B180BB87A8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>
              <a:extLst>
                <a:ext uri="{FF2B5EF4-FFF2-40B4-BE49-F238E27FC236}">
                  <a16:creationId xmlns:a16="http://schemas.microsoft.com/office/drawing/2014/main" id="{EB47D82F-CF1B-47E6-9FA2-F3A9C5F945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>
              <a:extLst>
                <a:ext uri="{FF2B5EF4-FFF2-40B4-BE49-F238E27FC236}">
                  <a16:creationId xmlns:a16="http://schemas.microsoft.com/office/drawing/2014/main" id="{0606708F-F2D4-4678-8ED2-39041BC64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>
              <a:extLst>
                <a:ext uri="{FF2B5EF4-FFF2-40B4-BE49-F238E27FC236}">
                  <a16:creationId xmlns:a16="http://schemas.microsoft.com/office/drawing/2014/main" id="{D7EB95B4-15E4-433D-B36F-21FF341AD9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>
              <a:extLst>
                <a:ext uri="{FF2B5EF4-FFF2-40B4-BE49-F238E27FC236}">
                  <a16:creationId xmlns:a16="http://schemas.microsoft.com/office/drawing/2014/main" id="{500A541B-4C75-497C-A489-097ED2996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>
              <a:extLst>
                <a:ext uri="{FF2B5EF4-FFF2-40B4-BE49-F238E27FC236}">
                  <a16:creationId xmlns:a16="http://schemas.microsoft.com/office/drawing/2014/main" id="{5789326F-12A4-48B8-B0ED-A6A2AE0C27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>
              <a:extLst>
                <a:ext uri="{FF2B5EF4-FFF2-40B4-BE49-F238E27FC236}">
                  <a16:creationId xmlns:a16="http://schemas.microsoft.com/office/drawing/2014/main" id="{25FA672E-2B65-477F-AA75-6261CE652F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>
              <a:extLst>
                <a:ext uri="{FF2B5EF4-FFF2-40B4-BE49-F238E27FC236}">
                  <a16:creationId xmlns:a16="http://schemas.microsoft.com/office/drawing/2014/main" id="{BB09AF8D-E68B-499C-B9F5-2F365813D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>
              <a:extLst>
                <a:ext uri="{FF2B5EF4-FFF2-40B4-BE49-F238E27FC236}">
                  <a16:creationId xmlns:a16="http://schemas.microsoft.com/office/drawing/2014/main" id="{7991AEAD-B5F3-47BA-9F1B-86C16A84A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>
              <a:extLst>
                <a:ext uri="{FF2B5EF4-FFF2-40B4-BE49-F238E27FC236}">
                  <a16:creationId xmlns:a16="http://schemas.microsoft.com/office/drawing/2014/main" id="{19A85F58-4C3A-4388-B55C-2329EEAECF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>
              <a:extLst>
                <a:ext uri="{FF2B5EF4-FFF2-40B4-BE49-F238E27FC236}">
                  <a16:creationId xmlns:a16="http://schemas.microsoft.com/office/drawing/2014/main" id="{05652F38-94D9-41B7-A699-7E8F0C78D8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>
              <a:extLst>
                <a:ext uri="{FF2B5EF4-FFF2-40B4-BE49-F238E27FC236}">
                  <a16:creationId xmlns:a16="http://schemas.microsoft.com/office/drawing/2014/main" id="{3C043852-C250-4518-BB89-C91A34917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>
              <a:extLst>
                <a:ext uri="{FF2B5EF4-FFF2-40B4-BE49-F238E27FC236}">
                  <a16:creationId xmlns:a16="http://schemas.microsoft.com/office/drawing/2014/main" id="{0CAB9A07-ECF2-416C-8528-F75DACB138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>
              <a:extLst>
                <a:ext uri="{FF2B5EF4-FFF2-40B4-BE49-F238E27FC236}">
                  <a16:creationId xmlns:a16="http://schemas.microsoft.com/office/drawing/2014/main" id="{904A314C-A829-4AA6-92E2-529BCCF95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>
              <a:extLst>
                <a:ext uri="{FF2B5EF4-FFF2-40B4-BE49-F238E27FC236}">
                  <a16:creationId xmlns:a16="http://schemas.microsoft.com/office/drawing/2014/main" id="{244EE6BA-4569-43ED-9E2E-1FB66201B7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>
              <a:extLst>
                <a:ext uri="{FF2B5EF4-FFF2-40B4-BE49-F238E27FC236}">
                  <a16:creationId xmlns:a16="http://schemas.microsoft.com/office/drawing/2014/main" id="{BEB8252E-FB2A-4BB5-BEC6-CA10FF6F7C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>
              <a:extLst>
                <a:ext uri="{FF2B5EF4-FFF2-40B4-BE49-F238E27FC236}">
                  <a16:creationId xmlns:a16="http://schemas.microsoft.com/office/drawing/2014/main" id="{91414711-C3A4-4E96-854A-DDDEB2F2E3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>
              <a:extLst>
                <a:ext uri="{FF2B5EF4-FFF2-40B4-BE49-F238E27FC236}">
                  <a16:creationId xmlns:a16="http://schemas.microsoft.com/office/drawing/2014/main" id="{86815BA8-3055-4B42-98C3-4202FD92E0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>
              <a:extLst>
                <a:ext uri="{FF2B5EF4-FFF2-40B4-BE49-F238E27FC236}">
                  <a16:creationId xmlns:a16="http://schemas.microsoft.com/office/drawing/2014/main" id="{44457813-E991-44AE-9A83-B7488D1F36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>
              <a:extLst>
                <a:ext uri="{FF2B5EF4-FFF2-40B4-BE49-F238E27FC236}">
                  <a16:creationId xmlns:a16="http://schemas.microsoft.com/office/drawing/2014/main" id="{8CE1CF47-A73F-4560-8835-AE1DC51E5C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>
              <a:extLst>
                <a:ext uri="{FF2B5EF4-FFF2-40B4-BE49-F238E27FC236}">
                  <a16:creationId xmlns:a16="http://schemas.microsoft.com/office/drawing/2014/main" id="{C2A935E4-AACC-4CB9-995E-D286178873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>
              <a:extLst>
                <a:ext uri="{FF2B5EF4-FFF2-40B4-BE49-F238E27FC236}">
                  <a16:creationId xmlns:a16="http://schemas.microsoft.com/office/drawing/2014/main" id="{93B5B778-8ACB-4004-932D-BD95997BA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>
              <a:extLst>
                <a:ext uri="{FF2B5EF4-FFF2-40B4-BE49-F238E27FC236}">
                  <a16:creationId xmlns:a16="http://schemas.microsoft.com/office/drawing/2014/main" id="{1434AF34-0919-40AD-84B1-446D4FF2D6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>
              <a:extLst>
                <a:ext uri="{FF2B5EF4-FFF2-40B4-BE49-F238E27FC236}">
                  <a16:creationId xmlns:a16="http://schemas.microsoft.com/office/drawing/2014/main" id="{29546CF3-6DDD-4073-AB7F-C6E722257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>
              <a:extLst>
                <a:ext uri="{FF2B5EF4-FFF2-40B4-BE49-F238E27FC236}">
                  <a16:creationId xmlns:a16="http://schemas.microsoft.com/office/drawing/2014/main" id="{289D46AB-128A-477F-B6C9-F40F115D6C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>
              <a:extLst>
                <a:ext uri="{FF2B5EF4-FFF2-40B4-BE49-F238E27FC236}">
                  <a16:creationId xmlns:a16="http://schemas.microsoft.com/office/drawing/2014/main" id="{A7DA7E67-3368-44AD-AACD-EB64AE3487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>
              <a:extLst>
                <a:ext uri="{FF2B5EF4-FFF2-40B4-BE49-F238E27FC236}">
                  <a16:creationId xmlns:a16="http://schemas.microsoft.com/office/drawing/2014/main" id="{78BB1152-AB85-4AD8-BBA1-07CEA1F508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>
              <a:extLst>
                <a:ext uri="{FF2B5EF4-FFF2-40B4-BE49-F238E27FC236}">
                  <a16:creationId xmlns:a16="http://schemas.microsoft.com/office/drawing/2014/main" id="{A982E7F2-DD68-4093-B9C5-3E42B475A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>
              <a:extLst>
                <a:ext uri="{FF2B5EF4-FFF2-40B4-BE49-F238E27FC236}">
                  <a16:creationId xmlns:a16="http://schemas.microsoft.com/office/drawing/2014/main" id="{A682E224-4CD6-420B-897A-B23D50B82E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>
              <a:extLst>
                <a:ext uri="{FF2B5EF4-FFF2-40B4-BE49-F238E27FC236}">
                  <a16:creationId xmlns:a16="http://schemas.microsoft.com/office/drawing/2014/main" id="{31B90F10-06CD-480E-8D35-6E0FFFB894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>
              <a:extLst>
                <a:ext uri="{FF2B5EF4-FFF2-40B4-BE49-F238E27FC236}">
                  <a16:creationId xmlns:a16="http://schemas.microsoft.com/office/drawing/2014/main" id="{7BC977DB-69B0-4D8D-B77C-E1127EC417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>
              <a:extLst>
                <a:ext uri="{FF2B5EF4-FFF2-40B4-BE49-F238E27FC236}">
                  <a16:creationId xmlns:a16="http://schemas.microsoft.com/office/drawing/2014/main" id="{24127454-3FCB-41D6-ACFB-81D7E05A79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>
              <a:extLst>
                <a:ext uri="{FF2B5EF4-FFF2-40B4-BE49-F238E27FC236}">
                  <a16:creationId xmlns:a16="http://schemas.microsoft.com/office/drawing/2014/main" id="{7AA80D42-B8A8-475B-ADBF-99719CE9F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CD614432-46FD-4B63-8194-64F233F941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57D43E06-E0E9-45FB-9DD8-4513BF040A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70" name="Rectangle 5">
              <a:extLst>
                <a:ext uri="{FF2B5EF4-FFF2-40B4-BE49-F238E27FC236}">
                  <a16:creationId xmlns:a16="http://schemas.microsoft.com/office/drawing/2014/main" id="{BC31D834-B127-4A66-A0A9-2956DB0766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1" name="Freeform 6">
              <a:extLst>
                <a:ext uri="{FF2B5EF4-FFF2-40B4-BE49-F238E27FC236}">
                  <a16:creationId xmlns:a16="http://schemas.microsoft.com/office/drawing/2014/main" id="{AEB45F0E-3639-41ED-99CC-CCA38D61D6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7">
              <a:extLst>
                <a:ext uri="{FF2B5EF4-FFF2-40B4-BE49-F238E27FC236}">
                  <a16:creationId xmlns:a16="http://schemas.microsoft.com/office/drawing/2014/main" id="{5302B214-0D24-40CA-BFB4-CF38694B0D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Rectangle 8">
              <a:extLst>
                <a:ext uri="{FF2B5EF4-FFF2-40B4-BE49-F238E27FC236}">
                  <a16:creationId xmlns:a16="http://schemas.microsoft.com/office/drawing/2014/main" id="{BB18DCBD-D74A-40C8-B325-B49FC52BA2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4" name="Freeform 9">
              <a:extLst>
                <a:ext uri="{FF2B5EF4-FFF2-40B4-BE49-F238E27FC236}">
                  <a16:creationId xmlns:a16="http://schemas.microsoft.com/office/drawing/2014/main" id="{02CFFDAE-C576-45A9-8D6F-3FF8F2EAF5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10">
              <a:extLst>
                <a:ext uri="{FF2B5EF4-FFF2-40B4-BE49-F238E27FC236}">
                  <a16:creationId xmlns:a16="http://schemas.microsoft.com/office/drawing/2014/main" id="{382510FF-8736-4655-A749-972F90D8BA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11">
              <a:extLst>
                <a:ext uri="{FF2B5EF4-FFF2-40B4-BE49-F238E27FC236}">
                  <a16:creationId xmlns:a16="http://schemas.microsoft.com/office/drawing/2014/main" id="{302B8B45-64D1-4E5D-BBCC-AB578EC646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12">
              <a:extLst>
                <a:ext uri="{FF2B5EF4-FFF2-40B4-BE49-F238E27FC236}">
                  <a16:creationId xmlns:a16="http://schemas.microsoft.com/office/drawing/2014/main" id="{C63FCB23-1A4C-4B0E-991C-1E1AD0475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13">
              <a:extLst>
                <a:ext uri="{FF2B5EF4-FFF2-40B4-BE49-F238E27FC236}">
                  <a16:creationId xmlns:a16="http://schemas.microsoft.com/office/drawing/2014/main" id="{49B472C6-502A-452F-857D-3007E75197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14">
              <a:extLst>
                <a:ext uri="{FF2B5EF4-FFF2-40B4-BE49-F238E27FC236}">
                  <a16:creationId xmlns:a16="http://schemas.microsoft.com/office/drawing/2014/main" id="{1887487B-9617-48BB-BC6E-2E095DDB7A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15">
              <a:extLst>
                <a:ext uri="{FF2B5EF4-FFF2-40B4-BE49-F238E27FC236}">
                  <a16:creationId xmlns:a16="http://schemas.microsoft.com/office/drawing/2014/main" id="{8CCC40D8-3574-4709-B597-0C9EB8AC97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6">
              <a:extLst>
                <a:ext uri="{FF2B5EF4-FFF2-40B4-BE49-F238E27FC236}">
                  <a16:creationId xmlns:a16="http://schemas.microsoft.com/office/drawing/2014/main" id="{5C2DE696-C0F1-4470-AA20-1B185DFE05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17">
              <a:extLst>
                <a:ext uri="{FF2B5EF4-FFF2-40B4-BE49-F238E27FC236}">
                  <a16:creationId xmlns:a16="http://schemas.microsoft.com/office/drawing/2014/main" id="{3044BF69-E88A-4FE6-A7C7-E6222C391B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18">
              <a:extLst>
                <a:ext uri="{FF2B5EF4-FFF2-40B4-BE49-F238E27FC236}">
                  <a16:creationId xmlns:a16="http://schemas.microsoft.com/office/drawing/2014/main" id="{87F8C68F-552A-4831-87FC-D45485F782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19">
              <a:extLst>
                <a:ext uri="{FF2B5EF4-FFF2-40B4-BE49-F238E27FC236}">
                  <a16:creationId xmlns:a16="http://schemas.microsoft.com/office/drawing/2014/main" id="{439F4E03-58CC-4C01-B28D-4B4B5A6CF5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20">
              <a:extLst>
                <a:ext uri="{FF2B5EF4-FFF2-40B4-BE49-F238E27FC236}">
                  <a16:creationId xmlns:a16="http://schemas.microsoft.com/office/drawing/2014/main" id="{638B9EF8-62E2-409B-A243-493F3008A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21">
              <a:extLst>
                <a:ext uri="{FF2B5EF4-FFF2-40B4-BE49-F238E27FC236}">
                  <a16:creationId xmlns:a16="http://schemas.microsoft.com/office/drawing/2014/main" id="{BF251EFD-0032-41FD-A617-D4F06953E0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22">
              <a:extLst>
                <a:ext uri="{FF2B5EF4-FFF2-40B4-BE49-F238E27FC236}">
                  <a16:creationId xmlns:a16="http://schemas.microsoft.com/office/drawing/2014/main" id="{3DF212F4-57CD-4E08-BC1F-CA81C516C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23">
              <a:extLst>
                <a:ext uri="{FF2B5EF4-FFF2-40B4-BE49-F238E27FC236}">
                  <a16:creationId xmlns:a16="http://schemas.microsoft.com/office/drawing/2014/main" id="{6C8506A9-98D5-4346-BA53-7BE67D7D03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24">
              <a:extLst>
                <a:ext uri="{FF2B5EF4-FFF2-40B4-BE49-F238E27FC236}">
                  <a16:creationId xmlns:a16="http://schemas.microsoft.com/office/drawing/2014/main" id="{7D36D3DC-4B56-4591-B3CB-20F2A8E085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25">
              <a:extLst>
                <a:ext uri="{FF2B5EF4-FFF2-40B4-BE49-F238E27FC236}">
                  <a16:creationId xmlns:a16="http://schemas.microsoft.com/office/drawing/2014/main" id="{19C17C52-3CF4-4CB1-93B0-D71E838B5C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6">
              <a:extLst>
                <a:ext uri="{FF2B5EF4-FFF2-40B4-BE49-F238E27FC236}">
                  <a16:creationId xmlns:a16="http://schemas.microsoft.com/office/drawing/2014/main" id="{F723AE18-264F-4AA7-88D7-83570E3268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27">
              <a:extLst>
                <a:ext uri="{FF2B5EF4-FFF2-40B4-BE49-F238E27FC236}">
                  <a16:creationId xmlns:a16="http://schemas.microsoft.com/office/drawing/2014/main" id="{4CCF1D1F-3F13-4891-8139-ADA1CD8DD8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28">
              <a:extLst>
                <a:ext uri="{FF2B5EF4-FFF2-40B4-BE49-F238E27FC236}">
                  <a16:creationId xmlns:a16="http://schemas.microsoft.com/office/drawing/2014/main" id="{78BFA10C-74DF-41B4-8E08-50CC82B7A8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29">
              <a:extLst>
                <a:ext uri="{FF2B5EF4-FFF2-40B4-BE49-F238E27FC236}">
                  <a16:creationId xmlns:a16="http://schemas.microsoft.com/office/drawing/2014/main" id="{DFCDD40B-D4BD-4091-9EE8-869FF64F0C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30">
              <a:extLst>
                <a:ext uri="{FF2B5EF4-FFF2-40B4-BE49-F238E27FC236}">
                  <a16:creationId xmlns:a16="http://schemas.microsoft.com/office/drawing/2014/main" id="{C795EC66-071B-4C40-934A-C3AB55649B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31">
              <a:extLst>
                <a:ext uri="{FF2B5EF4-FFF2-40B4-BE49-F238E27FC236}">
                  <a16:creationId xmlns:a16="http://schemas.microsoft.com/office/drawing/2014/main" id="{4DFDE558-A234-4BD5-A26C-99870882F6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32">
              <a:extLst>
                <a:ext uri="{FF2B5EF4-FFF2-40B4-BE49-F238E27FC236}">
                  <a16:creationId xmlns:a16="http://schemas.microsoft.com/office/drawing/2014/main" id="{0A007A33-7683-48EB-9714-ADEDDC1DB3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Rectangle 33">
              <a:extLst>
                <a:ext uri="{FF2B5EF4-FFF2-40B4-BE49-F238E27FC236}">
                  <a16:creationId xmlns:a16="http://schemas.microsoft.com/office/drawing/2014/main" id="{EC290698-D471-4505-B43E-87EEFB3619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99" name="Freeform 34">
              <a:extLst>
                <a:ext uri="{FF2B5EF4-FFF2-40B4-BE49-F238E27FC236}">
                  <a16:creationId xmlns:a16="http://schemas.microsoft.com/office/drawing/2014/main" id="{8B75059B-DDB3-4BDF-9AE6-D9A4A5ED43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35">
              <a:extLst>
                <a:ext uri="{FF2B5EF4-FFF2-40B4-BE49-F238E27FC236}">
                  <a16:creationId xmlns:a16="http://schemas.microsoft.com/office/drawing/2014/main" id="{81B849DB-E967-4042-B061-AD30AB053F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36">
              <a:extLst>
                <a:ext uri="{FF2B5EF4-FFF2-40B4-BE49-F238E27FC236}">
                  <a16:creationId xmlns:a16="http://schemas.microsoft.com/office/drawing/2014/main" id="{E8E1D58B-C2EE-4DAC-BC7D-ABC55F5C3A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37">
              <a:extLst>
                <a:ext uri="{FF2B5EF4-FFF2-40B4-BE49-F238E27FC236}">
                  <a16:creationId xmlns:a16="http://schemas.microsoft.com/office/drawing/2014/main" id="{7D867EE2-CC64-459F-B1FD-5770B0C858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38">
              <a:extLst>
                <a:ext uri="{FF2B5EF4-FFF2-40B4-BE49-F238E27FC236}">
                  <a16:creationId xmlns:a16="http://schemas.microsoft.com/office/drawing/2014/main" id="{96DBF1BF-0F1A-4646-B493-2C210BF919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39">
              <a:extLst>
                <a:ext uri="{FF2B5EF4-FFF2-40B4-BE49-F238E27FC236}">
                  <a16:creationId xmlns:a16="http://schemas.microsoft.com/office/drawing/2014/main" id="{C14EBC57-DC59-4BAB-BFEF-5E2A172024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40">
              <a:extLst>
                <a:ext uri="{FF2B5EF4-FFF2-40B4-BE49-F238E27FC236}">
                  <a16:creationId xmlns:a16="http://schemas.microsoft.com/office/drawing/2014/main" id="{05A2794A-7B60-4B1F-B43C-C08F51C667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41">
              <a:extLst>
                <a:ext uri="{FF2B5EF4-FFF2-40B4-BE49-F238E27FC236}">
                  <a16:creationId xmlns:a16="http://schemas.microsoft.com/office/drawing/2014/main" id="{3394CF13-32C3-4BE9-AA6D-DF8F82534C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42">
              <a:extLst>
                <a:ext uri="{FF2B5EF4-FFF2-40B4-BE49-F238E27FC236}">
                  <a16:creationId xmlns:a16="http://schemas.microsoft.com/office/drawing/2014/main" id="{2E4C0BA3-1B29-4D8C-9E6E-CDAFF7C957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43">
              <a:extLst>
                <a:ext uri="{FF2B5EF4-FFF2-40B4-BE49-F238E27FC236}">
                  <a16:creationId xmlns:a16="http://schemas.microsoft.com/office/drawing/2014/main" id="{A8623A34-11DB-4490-AF5D-26513AD500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44">
              <a:extLst>
                <a:ext uri="{FF2B5EF4-FFF2-40B4-BE49-F238E27FC236}">
                  <a16:creationId xmlns:a16="http://schemas.microsoft.com/office/drawing/2014/main" id="{AA01C5BF-55D0-406B-9447-9E6323AB46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Rectangle 45">
              <a:extLst>
                <a:ext uri="{FF2B5EF4-FFF2-40B4-BE49-F238E27FC236}">
                  <a16:creationId xmlns:a16="http://schemas.microsoft.com/office/drawing/2014/main" id="{592233FB-D11D-40BB-B825-D67497779C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1" name="Freeform 46">
              <a:extLst>
                <a:ext uri="{FF2B5EF4-FFF2-40B4-BE49-F238E27FC236}">
                  <a16:creationId xmlns:a16="http://schemas.microsoft.com/office/drawing/2014/main" id="{3FD97EB1-F159-4021-B498-18ED5AD95D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47">
              <a:extLst>
                <a:ext uri="{FF2B5EF4-FFF2-40B4-BE49-F238E27FC236}">
                  <a16:creationId xmlns:a16="http://schemas.microsoft.com/office/drawing/2014/main" id="{663683DC-3029-493D-AC2E-B6475D4CAA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48">
              <a:extLst>
                <a:ext uri="{FF2B5EF4-FFF2-40B4-BE49-F238E27FC236}">
                  <a16:creationId xmlns:a16="http://schemas.microsoft.com/office/drawing/2014/main" id="{B8D533F2-4DD0-47E4-B6F4-FE1DC5257F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49">
              <a:extLst>
                <a:ext uri="{FF2B5EF4-FFF2-40B4-BE49-F238E27FC236}">
                  <a16:creationId xmlns:a16="http://schemas.microsoft.com/office/drawing/2014/main" id="{ECD96B65-7D14-4D80-A430-882ADD9B38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50">
              <a:extLst>
                <a:ext uri="{FF2B5EF4-FFF2-40B4-BE49-F238E27FC236}">
                  <a16:creationId xmlns:a16="http://schemas.microsoft.com/office/drawing/2014/main" id="{7CF501C3-E940-4890-B417-54DB8EB62C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51">
              <a:extLst>
                <a:ext uri="{FF2B5EF4-FFF2-40B4-BE49-F238E27FC236}">
                  <a16:creationId xmlns:a16="http://schemas.microsoft.com/office/drawing/2014/main" id="{DDDA19B3-D841-4B23-A0DA-8CDD36BFF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52">
              <a:extLst>
                <a:ext uri="{FF2B5EF4-FFF2-40B4-BE49-F238E27FC236}">
                  <a16:creationId xmlns:a16="http://schemas.microsoft.com/office/drawing/2014/main" id="{1AE5B2C0-5A75-4732-9DC8-EC0562E338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53">
              <a:extLst>
                <a:ext uri="{FF2B5EF4-FFF2-40B4-BE49-F238E27FC236}">
                  <a16:creationId xmlns:a16="http://schemas.microsoft.com/office/drawing/2014/main" id="{BBDD5730-79D7-4521-BC7B-26C613C92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54">
              <a:extLst>
                <a:ext uri="{FF2B5EF4-FFF2-40B4-BE49-F238E27FC236}">
                  <a16:creationId xmlns:a16="http://schemas.microsoft.com/office/drawing/2014/main" id="{9A5C68A3-07A7-49FF-B29A-04E350105B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55">
              <a:extLst>
                <a:ext uri="{FF2B5EF4-FFF2-40B4-BE49-F238E27FC236}">
                  <a16:creationId xmlns:a16="http://schemas.microsoft.com/office/drawing/2014/main" id="{E615EBAF-955F-4294-99EB-922C7A4000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56">
              <a:extLst>
                <a:ext uri="{FF2B5EF4-FFF2-40B4-BE49-F238E27FC236}">
                  <a16:creationId xmlns:a16="http://schemas.microsoft.com/office/drawing/2014/main" id="{B1592F83-EF32-4C0A-993A-2B6AC8186E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57">
              <a:extLst>
                <a:ext uri="{FF2B5EF4-FFF2-40B4-BE49-F238E27FC236}">
                  <a16:creationId xmlns:a16="http://schemas.microsoft.com/office/drawing/2014/main" id="{F1C4D2B1-55D6-4040-AE4D-F7C5D326FC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58">
              <a:extLst>
                <a:ext uri="{FF2B5EF4-FFF2-40B4-BE49-F238E27FC236}">
                  <a16:creationId xmlns:a16="http://schemas.microsoft.com/office/drawing/2014/main" id="{DC7DBDFF-6BF3-41F0-A002-44B913CDC9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125" name="Picture 2">
            <a:extLst>
              <a:ext uri="{FF2B5EF4-FFF2-40B4-BE49-F238E27FC236}">
                <a16:creationId xmlns:a16="http://schemas.microsoft.com/office/drawing/2014/main" id="{0B0BC616-AF73-491B-AACB-A8C3A548B6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" y="-3747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5AA3D80-8AE7-EB4B-8408-E7FC465D58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0635" y="1113282"/>
            <a:ext cx="4966332" cy="2396681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3400" dirty="0">
                <a:solidFill>
                  <a:srgbClr val="FFFFFF"/>
                </a:solidFill>
              </a:rPr>
              <a:t>Results of converting primitive data into actionable insights:</a:t>
            </a:r>
            <a:br>
              <a:rPr lang="en-US" sz="3400" dirty="0">
                <a:solidFill>
                  <a:srgbClr val="FFFFFF"/>
                </a:solidFill>
              </a:rPr>
            </a:br>
            <a:br>
              <a:rPr lang="en-US" sz="3400" dirty="0">
                <a:solidFill>
                  <a:srgbClr val="FFFFFF"/>
                </a:solidFill>
              </a:rPr>
            </a:br>
            <a:r>
              <a:rPr lang="en-US" sz="3400" dirty="0">
                <a:solidFill>
                  <a:srgbClr val="FFFFFF"/>
                </a:solidFill>
              </a:rPr>
              <a:t>Laha level hierarchy</a:t>
            </a:r>
          </a:p>
        </p:txBody>
      </p:sp>
      <p:sp useBgFill="1">
        <p:nvSpPr>
          <p:cNvPr id="127" name="Round Diagonal Corner Rectangle 6">
            <a:extLst>
              <a:ext uri="{FF2B5EF4-FFF2-40B4-BE49-F238E27FC236}">
                <a16:creationId xmlns:a16="http://schemas.microsoft.com/office/drawing/2014/main" id="{7C914900-562F-42A1-9E63-CD117E0CA0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50" y="808057"/>
            <a:ext cx="5286376" cy="5234394"/>
          </a:xfrm>
          <a:prstGeom prst="round2DiagRect">
            <a:avLst>
              <a:gd name="adj1" fmla="val 741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D1D504DB-39A5-424A-BCEA-EC6A8F6C05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7932" y="1141368"/>
            <a:ext cx="3768412" cy="4567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0194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678E285C-BE9E-45B7-A3EE-B9792DAE9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AB86F577-8905-4B21-8AF3-C1BB34337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D2F1CFF3-A579-4D24-B5F9-1C71BA6FE5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57601B50-7EB1-43FA-8360-4297BCD76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60BD8B7A-CD01-4638-A2C9-299AC68B9B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Rectangle 8">
              <a:extLst>
                <a:ext uri="{FF2B5EF4-FFF2-40B4-BE49-F238E27FC236}">
                  <a16:creationId xmlns:a16="http://schemas.microsoft.com/office/drawing/2014/main" id="{095B58F9-6C29-48BE-9DA6-3855080521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0C84674F-2E8A-4B70-B801-00722CDD58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34F320BB-D6A9-45FE-8556-498B763B1E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5493D54A-532A-46ED-AF63-A0A54818EF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EAF2EDFA-9C0B-44E2-B4BB-312B58BCA8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A3641113-CE35-42A4-B605-41BC06BF4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DA2E5B2C-BAC4-4440-9B7E-F38783197A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D8A506DF-2E53-42C9-94BE-B98E32E057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6">
              <a:extLst>
                <a:ext uri="{FF2B5EF4-FFF2-40B4-BE49-F238E27FC236}">
                  <a16:creationId xmlns:a16="http://schemas.microsoft.com/office/drawing/2014/main" id="{12934FF8-5F70-40BF-BBB6-5EB941FB9B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8EB3FB08-D01D-4E24-BE40-C16269DF62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D24E50D7-2753-4169-AD51-C106DA1B7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DF94B7E0-D9B6-4096-94D0-18D3AC0EF6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EBC05ADE-BBA2-4387-B005-3196E2E198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1">
              <a:extLst>
                <a:ext uri="{FF2B5EF4-FFF2-40B4-BE49-F238E27FC236}">
                  <a16:creationId xmlns:a16="http://schemas.microsoft.com/office/drawing/2014/main" id="{BBED1CEE-14D2-442F-AB08-401ABE3EF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4F6574C0-78E8-49EA-84BC-EE9D55707F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65BCDB0B-615E-4CA1-AFD5-6B121CB7CE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40627863-B7FC-44D1-9E53-E728FFF675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52FD6F8C-3AF1-487E-91F4-6E55146F1F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50323CF3-93CB-4E03-95C0-B180BB87A8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EB47D82F-CF1B-47E6-9FA2-F3A9C5F945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0606708F-F2D4-4678-8ED2-39041BC64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D7EB95B4-15E4-433D-B36F-21FF341AD9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500A541B-4C75-497C-A489-097ED2996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5789326F-12A4-48B8-B0ED-A6A2AE0C27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2">
              <a:extLst>
                <a:ext uri="{FF2B5EF4-FFF2-40B4-BE49-F238E27FC236}">
                  <a16:creationId xmlns:a16="http://schemas.microsoft.com/office/drawing/2014/main" id="{25FA672E-2B65-477F-AA75-6261CE652F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Rectangle 33">
              <a:extLst>
                <a:ext uri="{FF2B5EF4-FFF2-40B4-BE49-F238E27FC236}">
                  <a16:creationId xmlns:a16="http://schemas.microsoft.com/office/drawing/2014/main" id="{BB09AF8D-E68B-499C-B9F5-2F365813D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2" name="Freeform 34">
              <a:extLst>
                <a:ext uri="{FF2B5EF4-FFF2-40B4-BE49-F238E27FC236}">
                  <a16:creationId xmlns:a16="http://schemas.microsoft.com/office/drawing/2014/main" id="{7991AEAD-B5F3-47BA-9F1B-86C16A84A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5">
              <a:extLst>
                <a:ext uri="{FF2B5EF4-FFF2-40B4-BE49-F238E27FC236}">
                  <a16:creationId xmlns:a16="http://schemas.microsoft.com/office/drawing/2014/main" id="{19A85F58-4C3A-4388-B55C-2329EEAECF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6">
              <a:extLst>
                <a:ext uri="{FF2B5EF4-FFF2-40B4-BE49-F238E27FC236}">
                  <a16:creationId xmlns:a16="http://schemas.microsoft.com/office/drawing/2014/main" id="{05652F38-94D9-41B7-A699-7E8F0C78D8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7">
              <a:extLst>
                <a:ext uri="{FF2B5EF4-FFF2-40B4-BE49-F238E27FC236}">
                  <a16:creationId xmlns:a16="http://schemas.microsoft.com/office/drawing/2014/main" id="{3C043852-C250-4518-BB89-C91A34917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8">
              <a:extLst>
                <a:ext uri="{FF2B5EF4-FFF2-40B4-BE49-F238E27FC236}">
                  <a16:creationId xmlns:a16="http://schemas.microsoft.com/office/drawing/2014/main" id="{0CAB9A07-ECF2-416C-8528-F75DACB138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9">
              <a:extLst>
                <a:ext uri="{FF2B5EF4-FFF2-40B4-BE49-F238E27FC236}">
                  <a16:creationId xmlns:a16="http://schemas.microsoft.com/office/drawing/2014/main" id="{904A314C-A829-4AA6-92E2-529BCCF95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0">
              <a:extLst>
                <a:ext uri="{FF2B5EF4-FFF2-40B4-BE49-F238E27FC236}">
                  <a16:creationId xmlns:a16="http://schemas.microsoft.com/office/drawing/2014/main" id="{244EE6BA-4569-43ED-9E2E-1FB66201B7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1">
              <a:extLst>
                <a:ext uri="{FF2B5EF4-FFF2-40B4-BE49-F238E27FC236}">
                  <a16:creationId xmlns:a16="http://schemas.microsoft.com/office/drawing/2014/main" id="{BEB8252E-FB2A-4BB5-BEC6-CA10FF6F7C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2">
              <a:extLst>
                <a:ext uri="{FF2B5EF4-FFF2-40B4-BE49-F238E27FC236}">
                  <a16:creationId xmlns:a16="http://schemas.microsoft.com/office/drawing/2014/main" id="{91414711-C3A4-4E96-854A-DDDEB2F2E3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3">
              <a:extLst>
                <a:ext uri="{FF2B5EF4-FFF2-40B4-BE49-F238E27FC236}">
                  <a16:creationId xmlns:a16="http://schemas.microsoft.com/office/drawing/2014/main" id="{86815BA8-3055-4B42-98C3-4202FD92E0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4">
              <a:extLst>
                <a:ext uri="{FF2B5EF4-FFF2-40B4-BE49-F238E27FC236}">
                  <a16:creationId xmlns:a16="http://schemas.microsoft.com/office/drawing/2014/main" id="{44457813-E991-44AE-9A83-B7488D1F36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Rectangle 45">
              <a:extLst>
                <a:ext uri="{FF2B5EF4-FFF2-40B4-BE49-F238E27FC236}">
                  <a16:creationId xmlns:a16="http://schemas.microsoft.com/office/drawing/2014/main" id="{8CE1CF47-A73F-4560-8835-AE1DC51E5C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4" name="Freeform 46">
              <a:extLst>
                <a:ext uri="{FF2B5EF4-FFF2-40B4-BE49-F238E27FC236}">
                  <a16:creationId xmlns:a16="http://schemas.microsoft.com/office/drawing/2014/main" id="{C2A935E4-AACC-4CB9-995E-D286178873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7">
              <a:extLst>
                <a:ext uri="{FF2B5EF4-FFF2-40B4-BE49-F238E27FC236}">
                  <a16:creationId xmlns:a16="http://schemas.microsoft.com/office/drawing/2014/main" id="{93B5B778-8ACB-4004-932D-BD95997BA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8">
              <a:extLst>
                <a:ext uri="{FF2B5EF4-FFF2-40B4-BE49-F238E27FC236}">
                  <a16:creationId xmlns:a16="http://schemas.microsoft.com/office/drawing/2014/main" id="{1434AF34-0919-40AD-84B1-446D4FF2D6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9">
              <a:extLst>
                <a:ext uri="{FF2B5EF4-FFF2-40B4-BE49-F238E27FC236}">
                  <a16:creationId xmlns:a16="http://schemas.microsoft.com/office/drawing/2014/main" id="{29546CF3-6DDD-4073-AB7F-C6E722257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0">
              <a:extLst>
                <a:ext uri="{FF2B5EF4-FFF2-40B4-BE49-F238E27FC236}">
                  <a16:creationId xmlns:a16="http://schemas.microsoft.com/office/drawing/2014/main" id="{289D46AB-128A-477F-B6C9-F40F115D6C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1">
              <a:extLst>
                <a:ext uri="{FF2B5EF4-FFF2-40B4-BE49-F238E27FC236}">
                  <a16:creationId xmlns:a16="http://schemas.microsoft.com/office/drawing/2014/main" id="{A7DA7E67-3368-44AD-AACD-EB64AE3487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2">
              <a:extLst>
                <a:ext uri="{FF2B5EF4-FFF2-40B4-BE49-F238E27FC236}">
                  <a16:creationId xmlns:a16="http://schemas.microsoft.com/office/drawing/2014/main" id="{78BB1152-AB85-4AD8-BBA1-07CEA1F508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3">
              <a:extLst>
                <a:ext uri="{FF2B5EF4-FFF2-40B4-BE49-F238E27FC236}">
                  <a16:creationId xmlns:a16="http://schemas.microsoft.com/office/drawing/2014/main" id="{A982E7F2-DD68-4093-B9C5-3E42B475A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4">
              <a:extLst>
                <a:ext uri="{FF2B5EF4-FFF2-40B4-BE49-F238E27FC236}">
                  <a16:creationId xmlns:a16="http://schemas.microsoft.com/office/drawing/2014/main" id="{A682E224-4CD6-420B-897A-B23D50B82E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5">
              <a:extLst>
                <a:ext uri="{FF2B5EF4-FFF2-40B4-BE49-F238E27FC236}">
                  <a16:creationId xmlns:a16="http://schemas.microsoft.com/office/drawing/2014/main" id="{31B90F10-06CD-480E-8D35-6E0FFFB894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6">
              <a:extLst>
                <a:ext uri="{FF2B5EF4-FFF2-40B4-BE49-F238E27FC236}">
                  <a16:creationId xmlns:a16="http://schemas.microsoft.com/office/drawing/2014/main" id="{7BC977DB-69B0-4D8D-B77C-E1127EC417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7">
              <a:extLst>
                <a:ext uri="{FF2B5EF4-FFF2-40B4-BE49-F238E27FC236}">
                  <a16:creationId xmlns:a16="http://schemas.microsoft.com/office/drawing/2014/main" id="{24127454-3FCB-41D6-ACFB-81D7E05A79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8">
              <a:extLst>
                <a:ext uri="{FF2B5EF4-FFF2-40B4-BE49-F238E27FC236}">
                  <a16:creationId xmlns:a16="http://schemas.microsoft.com/office/drawing/2014/main" id="{7AA80D42-B8A8-475B-ADBF-99719CE9F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68" name="Rectangle 67">
            <a:extLst>
              <a:ext uri="{FF2B5EF4-FFF2-40B4-BE49-F238E27FC236}">
                <a16:creationId xmlns:a16="http://schemas.microsoft.com/office/drawing/2014/main" id="{D706AE2E-B17B-43A3-84F8-9C0FE9466C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" y="0"/>
            <a:ext cx="12192003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CEFFB8CF-3E94-42D7-849C-841E7744B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71" name="Rectangle 5">
              <a:extLst>
                <a:ext uri="{FF2B5EF4-FFF2-40B4-BE49-F238E27FC236}">
                  <a16:creationId xmlns:a16="http://schemas.microsoft.com/office/drawing/2014/main" id="{C274DE9A-4502-4454-911E-B7FE9ED6DE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2" name="Freeform 6">
              <a:extLst>
                <a:ext uri="{FF2B5EF4-FFF2-40B4-BE49-F238E27FC236}">
                  <a16:creationId xmlns:a16="http://schemas.microsoft.com/office/drawing/2014/main" id="{76AFCF59-7BED-416B-ACD9-EA099C9B29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7">
              <a:extLst>
                <a:ext uri="{FF2B5EF4-FFF2-40B4-BE49-F238E27FC236}">
                  <a16:creationId xmlns:a16="http://schemas.microsoft.com/office/drawing/2014/main" id="{8EEECEBC-B149-42E5-8164-EE5456F062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Rectangle 8">
              <a:extLst>
                <a:ext uri="{FF2B5EF4-FFF2-40B4-BE49-F238E27FC236}">
                  <a16:creationId xmlns:a16="http://schemas.microsoft.com/office/drawing/2014/main" id="{03B49256-D2D8-436B-8F29-0C7E53366F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5" name="Freeform 9">
              <a:extLst>
                <a:ext uri="{FF2B5EF4-FFF2-40B4-BE49-F238E27FC236}">
                  <a16:creationId xmlns:a16="http://schemas.microsoft.com/office/drawing/2014/main" id="{4045E56F-B537-408E-B346-B9B15C39A5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10">
              <a:extLst>
                <a:ext uri="{FF2B5EF4-FFF2-40B4-BE49-F238E27FC236}">
                  <a16:creationId xmlns:a16="http://schemas.microsoft.com/office/drawing/2014/main" id="{904BDB2F-0893-4AD7-A871-C808C9651B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11">
              <a:extLst>
                <a:ext uri="{FF2B5EF4-FFF2-40B4-BE49-F238E27FC236}">
                  <a16:creationId xmlns:a16="http://schemas.microsoft.com/office/drawing/2014/main" id="{512D8C6F-C154-4928-9891-DDCF50DA63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12">
              <a:extLst>
                <a:ext uri="{FF2B5EF4-FFF2-40B4-BE49-F238E27FC236}">
                  <a16:creationId xmlns:a16="http://schemas.microsoft.com/office/drawing/2014/main" id="{7E2BBA63-D694-4AD5-976F-4F1CDB204A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13">
              <a:extLst>
                <a:ext uri="{FF2B5EF4-FFF2-40B4-BE49-F238E27FC236}">
                  <a16:creationId xmlns:a16="http://schemas.microsoft.com/office/drawing/2014/main" id="{394F9847-4F95-42E8-AE7E-8DD8A0E27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14">
              <a:extLst>
                <a:ext uri="{FF2B5EF4-FFF2-40B4-BE49-F238E27FC236}">
                  <a16:creationId xmlns:a16="http://schemas.microsoft.com/office/drawing/2014/main" id="{48CE4CA3-085D-44AC-996B-9F347B7BC1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5">
              <a:extLst>
                <a:ext uri="{FF2B5EF4-FFF2-40B4-BE49-F238E27FC236}">
                  <a16:creationId xmlns:a16="http://schemas.microsoft.com/office/drawing/2014/main" id="{0D7459AE-7E00-4707-B574-1D3636BB46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16">
              <a:extLst>
                <a:ext uri="{FF2B5EF4-FFF2-40B4-BE49-F238E27FC236}">
                  <a16:creationId xmlns:a16="http://schemas.microsoft.com/office/drawing/2014/main" id="{EF95E020-0C4A-4BD5-84BE-6DF8B8BCAB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17">
              <a:extLst>
                <a:ext uri="{FF2B5EF4-FFF2-40B4-BE49-F238E27FC236}">
                  <a16:creationId xmlns:a16="http://schemas.microsoft.com/office/drawing/2014/main" id="{18CC4862-B9BB-4E63-9630-AA5241E68A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18">
              <a:extLst>
                <a:ext uri="{FF2B5EF4-FFF2-40B4-BE49-F238E27FC236}">
                  <a16:creationId xmlns:a16="http://schemas.microsoft.com/office/drawing/2014/main" id="{156A0508-DDAB-4BFB-824D-CA9D3D833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19">
              <a:extLst>
                <a:ext uri="{FF2B5EF4-FFF2-40B4-BE49-F238E27FC236}">
                  <a16:creationId xmlns:a16="http://schemas.microsoft.com/office/drawing/2014/main" id="{E3B0103B-60DE-4385-B84E-53694FB9A2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20">
              <a:extLst>
                <a:ext uri="{FF2B5EF4-FFF2-40B4-BE49-F238E27FC236}">
                  <a16:creationId xmlns:a16="http://schemas.microsoft.com/office/drawing/2014/main" id="{C8C1C0D4-C36E-4251-A97F-436AFA3797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21">
              <a:extLst>
                <a:ext uri="{FF2B5EF4-FFF2-40B4-BE49-F238E27FC236}">
                  <a16:creationId xmlns:a16="http://schemas.microsoft.com/office/drawing/2014/main" id="{550D7341-7849-4B72-A2D7-68B7161D43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22">
              <a:extLst>
                <a:ext uri="{FF2B5EF4-FFF2-40B4-BE49-F238E27FC236}">
                  <a16:creationId xmlns:a16="http://schemas.microsoft.com/office/drawing/2014/main" id="{C9E742C7-3FF2-4931-B087-46AAA6C33E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23">
              <a:extLst>
                <a:ext uri="{FF2B5EF4-FFF2-40B4-BE49-F238E27FC236}">
                  <a16:creationId xmlns:a16="http://schemas.microsoft.com/office/drawing/2014/main" id="{424AF1DB-9264-4B94-9F0D-EF37F12D47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24">
              <a:extLst>
                <a:ext uri="{FF2B5EF4-FFF2-40B4-BE49-F238E27FC236}">
                  <a16:creationId xmlns:a16="http://schemas.microsoft.com/office/drawing/2014/main" id="{766E43D2-CF93-4468-9B12-FFB234513D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5">
              <a:extLst>
                <a:ext uri="{FF2B5EF4-FFF2-40B4-BE49-F238E27FC236}">
                  <a16:creationId xmlns:a16="http://schemas.microsoft.com/office/drawing/2014/main" id="{AC24EC38-E0E5-4A4E-A64D-359DD4A559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26">
              <a:extLst>
                <a:ext uri="{FF2B5EF4-FFF2-40B4-BE49-F238E27FC236}">
                  <a16:creationId xmlns:a16="http://schemas.microsoft.com/office/drawing/2014/main" id="{338D8FE1-6073-44CF-857C-9273A16075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27">
              <a:extLst>
                <a:ext uri="{FF2B5EF4-FFF2-40B4-BE49-F238E27FC236}">
                  <a16:creationId xmlns:a16="http://schemas.microsoft.com/office/drawing/2014/main" id="{39BAF819-1ABF-4754-B2E6-8C023A3B94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28">
              <a:extLst>
                <a:ext uri="{FF2B5EF4-FFF2-40B4-BE49-F238E27FC236}">
                  <a16:creationId xmlns:a16="http://schemas.microsoft.com/office/drawing/2014/main" id="{2B5FE77A-C8CA-4E0E-BA89-53BA982E6A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29">
              <a:extLst>
                <a:ext uri="{FF2B5EF4-FFF2-40B4-BE49-F238E27FC236}">
                  <a16:creationId xmlns:a16="http://schemas.microsoft.com/office/drawing/2014/main" id="{264169FF-BB01-4F56-812A-738BE4AAC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30">
              <a:extLst>
                <a:ext uri="{FF2B5EF4-FFF2-40B4-BE49-F238E27FC236}">
                  <a16:creationId xmlns:a16="http://schemas.microsoft.com/office/drawing/2014/main" id="{831BA8DD-49DA-443B-AD7A-1680CD287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31">
              <a:extLst>
                <a:ext uri="{FF2B5EF4-FFF2-40B4-BE49-F238E27FC236}">
                  <a16:creationId xmlns:a16="http://schemas.microsoft.com/office/drawing/2014/main" id="{15B5FD47-B408-4DD0-BA9C-76C3F6814F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32">
              <a:extLst>
                <a:ext uri="{FF2B5EF4-FFF2-40B4-BE49-F238E27FC236}">
                  <a16:creationId xmlns:a16="http://schemas.microsoft.com/office/drawing/2014/main" id="{2432FB6B-FBB2-438F-A3BC-0392CA9448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Rectangle 33">
              <a:extLst>
                <a:ext uri="{FF2B5EF4-FFF2-40B4-BE49-F238E27FC236}">
                  <a16:creationId xmlns:a16="http://schemas.microsoft.com/office/drawing/2014/main" id="{A9E1CA69-4810-4E1D-A227-EA4EF0151F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0" name="Freeform 34">
              <a:extLst>
                <a:ext uri="{FF2B5EF4-FFF2-40B4-BE49-F238E27FC236}">
                  <a16:creationId xmlns:a16="http://schemas.microsoft.com/office/drawing/2014/main" id="{978653C5-EFDF-4617-9A6A-E810A9C22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35">
              <a:extLst>
                <a:ext uri="{FF2B5EF4-FFF2-40B4-BE49-F238E27FC236}">
                  <a16:creationId xmlns:a16="http://schemas.microsoft.com/office/drawing/2014/main" id="{F1B9F231-1E6A-4122-81B0-043E2A5F55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36">
              <a:extLst>
                <a:ext uri="{FF2B5EF4-FFF2-40B4-BE49-F238E27FC236}">
                  <a16:creationId xmlns:a16="http://schemas.microsoft.com/office/drawing/2014/main" id="{DF2B6BD0-0057-43BC-8681-9FAC9FC535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37">
              <a:extLst>
                <a:ext uri="{FF2B5EF4-FFF2-40B4-BE49-F238E27FC236}">
                  <a16:creationId xmlns:a16="http://schemas.microsoft.com/office/drawing/2014/main" id="{6D7D7117-2276-4EB9-882B-A44A2DB066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38">
              <a:extLst>
                <a:ext uri="{FF2B5EF4-FFF2-40B4-BE49-F238E27FC236}">
                  <a16:creationId xmlns:a16="http://schemas.microsoft.com/office/drawing/2014/main" id="{98AD68EB-6444-4B28-8F06-C0B6111ACF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39">
              <a:extLst>
                <a:ext uri="{FF2B5EF4-FFF2-40B4-BE49-F238E27FC236}">
                  <a16:creationId xmlns:a16="http://schemas.microsoft.com/office/drawing/2014/main" id="{438FA125-C459-48A2-913F-F5D04E160E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40">
              <a:extLst>
                <a:ext uri="{FF2B5EF4-FFF2-40B4-BE49-F238E27FC236}">
                  <a16:creationId xmlns:a16="http://schemas.microsoft.com/office/drawing/2014/main" id="{18E796D1-6480-436F-947D-550CCE516E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41">
              <a:extLst>
                <a:ext uri="{FF2B5EF4-FFF2-40B4-BE49-F238E27FC236}">
                  <a16:creationId xmlns:a16="http://schemas.microsoft.com/office/drawing/2014/main" id="{4549B300-4F89-4E35-B5E7-53E3C6A54B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42">
              <a:extLst>
                <a:ext uri="{FF2B5EF4-FFF2-40B4-BE49-F238E27FC236}">
                  <a16:creationId xmlns:a16="http://schemas.microsoft.com/office/drawing/2014/main" id="{D8DA6C40-62DD-4FB3-8D06-5A599E3823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43">
              <a:extLst>
                <a:ext uri="{FF2B5EF4-FFF2-40B4-BE49-F238E27FC236}">
                  <a16:creationId xmlns:a16="http://schemas.microsoft.com/office/drawing/2014/main" id="{28EE2B35-9D3D-4925-8DA9-9DF0E40BC4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44">
              <a:extLst>
                <a:ext uri="{FF2B5EF4-FFF2-40B4-BE49-F238E27FC236}">
                  <a16:creationId xmlns:a16="http://schemas.microsoft.com/office/drawing/2014/main" id="{9DB82611-4043-4758-81EC-2239619803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Rectangle 45">
              <a:extLst>
                <a:ext uri="{FF2B5EF4-FFF2-40B4-BE49-F238E27FC236}">
                  <a16:creationId xmlns:a16="http://schemas.microsoft.com/office/drawing/2014/main" id="{A8210AB3-0776-4F74-9227-5E448D1AFA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2" name="Freeform 46">
              <a:extLst>
                <a:ext uri="{FF2B5EF4-FFF2-40B4-BE49-F238E27FC236}">
                  <a16:creationId xmlns:a16="http://schemas.microsoft.com/office/drawing/2014/main" id="{002C10AB-E300-481E-AFA5-410481B163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47">
              <a:extLst>
                <a:ext uri="{FF2B5EF4-FFF2-40B4-BE49-F238E27FC236}">
                  <a16:creationId xmlns:a16="http://schemas.microsoft.com/office/drawing/2014/main" id="{11F47C5E-0453-4EF5-B969-A8263DC6AF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48">
              <a:extLst>
                <a:ext uri="{FF2B5EF4-FFF2-40B4-BE49-F238E27FC236}">
                  <a16:creationId xmlns:a16="http://schemas.microsoft.com/office/drawing/2014/main" id="{D0CFDC87-55E8-40E1-BD98-4E1EA2C095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49">
              <a:extLst>
                <a:ext uri="{FF2B5EF4-FFF2-40B4-BE49-F238E27FC236}">
                  <a16:creationId xmlns:a16="http://schemas.microsoft.com/office/drawing/2014/main" id="{C1151505-8A7F-41D8-AE03-AD172E38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50">
              <a:extLst>
                <a:ext uri="{FF2B5EF4-FFF2-40B4-BE49-F238E27FC236}">
                  <a16:creationId xmlns:a16="http://schemas.microsoft.com/office/drawing/2014/main" id="{918DAD20-1F9F-41A7-B9D0-EE92F9B32D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51">
              <a:extLst>
                <a:ext uri="{FF2B5EF4-FFF2-40B4-BE49-F238E27FC236}">
                  <a16:creationId xmlns:a16="http://schemas.microsoft.com/office/drawing/2014/main" id="{D303B51B-ADCC-43C9-AE4F-0168CFA637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52">
              <a:extLst>
                <a:ext uri="{FF2B5EF4-FFF2-40B4-BE49-F238E27FC236}">
                  <a16:creationId xmlns:a16="http://schemas.microsoft.com/office/drawing/2014/main" id="{5621B409-0B0A-4827-81F9-684C335EE1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53">
              <a:extLst>
                <a:ext uri="{FF2B5EF4-FFF2-40B4-BE49-F238E27FC236}">
                  <a16:creationId xmlns:a16="http://schemas.microsoft.com/office/drawing/2014/main" id="{FCA6910E-A4EC-464B-B285-5F1E40AEFF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54">
              <a:extLst>
                <a:ext uri="{FF2B5EF4-FFF2-40B4-BE49-F238E27FC236}">
                  <a16:creationId xmlns:a16="http://schemas.microsoft.com/office/drawing/2014/main" id="{7D0C75DF-4953-4E72-B34A-2F8BD05235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55">
              <a:extLst>
                <a:ext uri="{FF2B5EF4-FFF2-40B4-BE49-F238E27FC236}">
                  <a16:creationId xmlns:a16="http://schemas.microsoft.com/office/drawing/2014/main" id="{998A65EA-C434-41FF-B792-2BDC115019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56">
              <a:extLst>
                <a:ext uri="{FF2B5EF4-FFF2-40B4-BE49-F238E27FC236}">
                  <a16:creationId xmlns:a16="http://schemas.microsoft.com/office/drawing/2014/main" id="{3A6D2AE4-7ABD-4946-BE69-5FD3C1A1D6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57">
              <a:extLst>
                <a:ext uri="{FF2B5EF4-FFF2-40B4-BE49-F238E27FC236}">
                  <a16:creationId xmlns:a16="http://schemas.microsoft.com/office/drawing/2014/main" id="{833A81DC-8A3A-4141-A713-A2FE1C572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58">
              <a:extLst>
                <a:ext uri="{FF2B5EF4-FFF2-40B4-BE49-F238E27FC236}">
                  <a16:creationId xmlns:a16="http://schemas.microsoft.com/office/drawing/2014/main" id="{47BB7FFD-57DB-41BD-8D42-9FB58174B1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126" name="Picture 2">
            <a:extLst>
              <a:ext uri="{FF2B5EF4-FFF2-40B4-BE49-F238E27FC236}">
                <a16:creationId xmlns:a16="http://schemas.microsoft.com/office/drawing/2014/main" id="{3631D3C9-4C1D-4B3A-A737-E6E7800424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" y="-3747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5AA3D80-8AE7-EB4B-8408-E7FC465D58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7397" y="1113282"/>
            <a:ext cx="3489569" cy="23966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400" dirty="0">
                <a:solidFill>
                  <a:srgbClr val="FFFFFF"/>
                </a:solidFill>
              </a:rPr>
              <a:t>Results of converting primitive data into actionable insights:</a:t>
            </a:r>
            <a:br>
              <a:rPr lang="en-US" sz="2400" dirty="0">
                <a:solidFill>
                  <a:srgbClr val="FFFFFF"/>
                </a:solidFill>
              </a:rPr>
            </a:br>
            <a:br>
              <a:rPr lang="en-US" sz="2400" dirty="0">
                <a:solidFill>
                  <a:srgbClr val="FFFFFF"/>
                </a:solidFill>
              </a:rPr>
            </a:br>
            <a:r>
              <a:rPr lang="en-US" sz="2400" dirty="0">
                <a:solidFill>
                  <a:srgbClr val="FFFFFF"/>
                </a:solidFill>
              </a:rPr>
              <a:t>annotation phenomena</a:t>
            </a:r>
          </a:p>
        </p:txBody>
      </p:sp>
      <p:sp useBgFill="1">
        <p:nvSpPr>
          <p:cNvPr id="128" name="Round Diagonal Corner Rectangle 6">
            <a:extLst>
              <a:ext uri="{FF2B5EF4-FFF2-40B4-BE49-F238E27FC236}">
                <a16:creationId xmlns:a16="http://schemas.microsoft.com/office/drawing/2014/main" id="{5B986EF0-8540-483D-9DDE-1F168FAAC7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66B2E9E-2FE8-E840-9232-3A91B48FD3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2405680"/>
              </p:ext>
            </p:extLst>
          </p:nvPr>
        </p:nvGraphicFramePr>
        <p:xfrm>
          <a:off x="879911" y="2138437"/>
          <a:ext cx="6532452" cy="25736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76089">
                  <a:extLst>
                    <a:ext uri="{9D8B030D-6E8A-4147-A177-3AD203B41FA5}">
                      <a16:colId xmlns:a16="http://schemas.microsoft.com/office/drawing/2014/main" val="2554363205"/>
                    </a:ext>
                  </a:extLst>
                </a:gridCol>
                <a:gridCol w="1108364">
                  <a:extLst>
                    <a:ext uri="{9D8B030D-6E8A-4147-A177-3AD203B41FA5}">
                      <a16:colId xmlns:a16="http://schemas.microsoft.com/office/drawing/2014/main" val="2501531570"/>
                    </a:ext>
                  </a:extLst>
                </a:gridCol>
                <a:gridCol w="1154545">
                  <a:extLst>
                    <a:ext uri="{9D8B030D-6E8A-4147-A177-3AD203B41FA5}">
                      <a16:colId xmlns:a16="http://schemas.microsoft.com/office/drawing/2014/main" val="1781896953"/>
                    </a:ext>
                  </a:extLst>
                </a:gridCol>
                <a:gridCol w="1593454">
                  <a:extLst>
                    <a:ext uri="{9D8B030D-6E8A-4147-A177-3AD203B41FA5}">
                      <a16:colId xmlns:a16="http://schemas.microsoft.com/office/drawing/2014/main" val="148999071"/>
                    </a:ext>
                  </a:extLst>
                </a:gridCol>
              </a:tblGrid>
              <a:tr h="643409">
                <a:tc>
                  <a:txBody>
                    <a:bodyPr/>
                    <a:lstStyle/>
                    <a:p>
                      <a:r>
                        <a:rPr lang="en-US" sz="2500" dirty="0"/>
                        <a:t>Description</a:t>
                      </a:r>
                    </a:p>
                  </a:txBody>
                  <a:tcPr marL="128682" marR="128682" marT="64341" marB="64341"/>
                </a:tc>
                <a:tc>
                  <a:txBody>
                    <a:bodyPr/>
                    <a:lstStyle/>
                    <a:p>
                      <a:r>
                        <a:rPr lang="en-US" sz="2500" dirty="0"/>
                        <a:t>Boxes</a:t>
                      </a:r>
                    </a:p>
                  </a:txBody>
                  <a:tcPr marL="128682" marR="128682" marT="64341" marB="64341"/>
                </a:tc>
                <a:tc>
                  <a:txBody>
                    <a:bodyPr/>
                    <a:lstStyle/>
                    <a:p>
                      <a:r>
                        <a:rPr lang="en-US" sz="2500" dirty="0"/>
                        <a:t>Events</a:t>
                      </a:r>
                    </a:p>
                  </a:txBody>
                  <a:tcPr marL="128682" marR="128682" marT="64341" marB="64341"/>
                </a:tc>
                <a:tc>
                  <a:txBody>
                    <a:bodyPr/>
                    <a:lstStyle/>
                    <a:p>
                      <a:r>
                        <a:rPr lang="en-US" sz="2500" dirty="0"/>
                        <a:t>Incidents</a:t>
                      </a:r>
                    </a:p>
                  </a:txBody>
                  <a:tcPr marL="128682" marR="128682" marT="64341" marB="64341"/>
                </a:tc>
                <a:extLst>
                  <a:ext uri="{0D108BD9-81ED-4DB2-BD59-A6C34878D82A}">
                    <a16:rowId xmlns:a16="http://schemas.microsoft.com/office/drawing/2014/main" val="1470353846"/>
                  </a:ext>
                </a:extLst>
              </a:tr>
              <a:tr h="643409">
                <a:tc>
                  <a:txBody>
                    <a:bodyPr/>
                    <a:lstStyle/>
                    <a:p>
                      <a:r>
                        <a:rPr lang="en-US" sz="2500" dirty="0"/>
                        <a:t>Oahu Storm</a:t>
                      </a:r>
                    </a:p>
                  </a:txBody>
                  <a:tcPr marL="128682" marR="128682" marT="64341" marB="64341"/>
                </a:tc>
                <a:tc>
                  <a:txBody>
                    <a:bodyPr/>
                    <a:lstStyle/>
                    <a:p>
                      <a:r>
                        <a:rPr lang="en-US" sz="2500" dirty="0"/>
                        <a:t>16</a:t>
                      </a:r>
                    </a:p>
                  </a:txBody>
                  <a:tcPr marL="128682" marR="128682" marT="64341" marB="64341"/>
                </a:tc>
                <a:tc>
                  <a:txBody>
                    <a:bodyPr/>
                    <a:lstStyle/>
                    <a:p>
                      <a:r>
                        <a:rPr lang="en-US" sz="2500" dirty="0"/>
                        <a:t>4</a:t>
                      </a:r>
                    </a:p>
                  </a:txBody>
                  <a:tcPr marL="128682" marR="128682" marT="64341" marB="64341"/>
                </a:tc>
                <a:tc>
                  <a:txBody>
                    <a:bodyPr/>
                    <a:lstStyle/>
                    <a:p>
                      <a:r>
                        <a:rPr lang="en-US" sz="2500" dirty="0"/>
                        <a:t>400</a:t>
                      </a:r>
                    </a:p>
                  </a:txBody>
                  <a:tcPr marL="128682" marR="128682" marT="64341" marB="64341"/>
                </a:tc>
                <a:extLst>
                  <a:ext uri="{0D108BD9-81ED-4DB2-BD59-A6C34878D82A}">
                    <a16:rowId xmlns:a16="http://schemas.microsoft.com/office/drawing/2014/main" val="2302962672"/>
                  </a:ext>
                </a:extLst>
              </a:tr>
              <a:tr h="643409">
                <a:tc>
                  <a:txBody>
                    <a:bodyPr/>
                    <a:lstStyle/>
                    <a:p>
                      <a:r>
                        <a:rPr lang="en-US" sz="2500" dirty="0" err="1"/>
                        <a:t>Makiki</a:t>
                      </a:r>
                      <a:r>
                        <a:rPr lang="en-US" sz="2500" dirty="0"/>
                        <a:t> Outage</a:t>
                      </a:r>
                    </a:p>
                  </a:txBody>
                  <a:tcPr marL="128682" marR="128682" marT="64341" marB="64341"/>
                </a:tc>
                <a:tc>
                  <a:txBody>
                    <a:bodyPr/>
                    <a:lstStyle/>
                    <a:p>
                      <a:r>
                        <a:rPr lang="en-US" sz="2500" dirty="0"/>
                        <a:t>16</a:t>
                      </a:r>
                    </a:p>
                  </a:txBody>
                  <a:tcPr marL="128682" marR="128682" marT="64341" marB="64341"/>
                </a:tc>
                <a:tc>
                  <a:txBody>
                    <a:bodyPr/>
                    <a:lstStyle/>
                    <a:p>
                      <a:r>
                        <a:rPr lang="en-US" sz="2500" dirty="0"/>
                        <a:t>1</a:t>
                      </a:r>
                    </a:p>
                  </a:txBody>
                  <a:tcPr marL="128682" marR="128682" marT="64341" marB="64341"/>
                </a:tc>
                <a:tc>
                  <a:txBody>
                    <a:bodyPr/>
                    <a:lstStyle/>
                    <a:p>
                      <a:r>
                        <a:rPr lang="en-US" sz="2500" dirty="0"/>
                        <a:t>143</a:t>
                      </a:r>
                    </a:p>
                  </a:txBody>
                  <a:tcPr marL="128682" marR="128682" marT="64341" marB="64341"/>
                </a:tc>
                <a:extLst>
                  <a:ext uri="{0D108BD9-81ED-4DB2-BD59-A6C34878D82A}">
                    <a16:rowId xmlns:a16="http://schemas.microsoft.com/office/drawing/2014/main" val="2497094676"/>
                  </a:ext>
                </a:extLst>
              </a:tr>
              <a:tr h="643409">
                <a:tc>
                  <a:txBody>
                    <a:bodyPr/>
                    <a:lstStyle/>
                    <a:p>
                      <a:r>
                        <a:rPr lang="en-US" sz="2500" dirty="0"/>
                        <a:t>Manoa Outage</a:t>
                      </a:r>
                    </a:p>
                  </a:txBody>
                  <a:tcPr marL="128682" marR="128682" marT="64341" marB="64341"/>
                </a:tc>
                <a:tc>
                  <a:txBody>
                    <a:bodyPr/>
                    <a:lstStyle/>
                    <a:p>
                      <a:r>
                        <a:rPr lang="en-US" sz="2500" dirty="0"/>
                        <a:t>15</a:t>
                      </a:r>
                    </a:p>
                  </a:txBody>
                  <a:tcPr marL="128682" marR="128682" marT="64341" marB="64341"/>
                </a:tc>
                <a:tc>
                  <a:txBody>
                    <a:bodyPr/>
                    <a:lstStyle/>
                    <a:p>
                      <a:r>
                        <a:rPr lang="en-US" sz="2500" dirty="0"/>
                        <a:t>1</a:t>
                      </a:r>
                    </a:p>
                  </a:txBody>
                  <a:tcPr marL="128682" marR="128682" marT="64341" marB="64341"/>
                </a:tc>
                <a:tc>
                  <a:txBody>
                    <a:bodyPr/>
                    <a:lstStyle/>
                    <a:p>
                      <a:r>
                        <a:rPr lang="en-US" sz="2500" dirty="0"/>
                        <a:t>168</a:t>
                      </a:r>
                    </a:p>
                  </a:txBody>
                  <a:tcPr marL="128682" marR="128682" marT="64341" marB="64341"/>
                </a:tc>
                <a:extLst>
                  <a:ext uri="{0D108BD9-81ED-4DB2-BD59-A6C34878D82A}">
                    <a16:rowId xmlns:a16="http://schemas.microsoft.com/office/drawing/2014/main" val="22281391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701107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>
            <a:extLst>
              <a:ext uri="{FF2B5EF4-FFF2-40B4-BE49-F238E27FC236}">
                <a16:creationId xmlns:a16="http://schemas.microsoft.com/office/drawing/2014/main" id="{9EB19A0D-88ED-4EC7-B012-FDA45662F2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039C885C-7507-48BC-8DA5-9B9A8A3B29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5" name="Rectangle 5">
              <a:extLst>
                <a:ext uri="{FF2B5EF4-FFF2-40B4-BE49-F238E27FC236}">
                  <a16:creationId xmlns:a16="http://schemas.microsoft.com/office/drawing/2014/main" id="{80315E80-D09C-4AAC-A1AA-6416ADD0A7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464D5536-A035-4505-AF73-4F7CAE4882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81218E36-F40D-459F-A201-0A62E0FA57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Rectangle 8">
              <a:extLst>
                <a:ext uri="{FF2B5EF4-FFF2-40B4-BE49-F238E27FC236}">
                  <a16:creationId xmlns:a16="http://schemas.microsoft.com/office/drawing/2014/main" id="{5B53825A-3A84-4E26-A19D-A61548B6A5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AD90489C-7868-4D44-828E-5BD078E107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98ED0810-C456-43E0-A430-4BF3E84BB3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E5A0D863-274E-498B-A757-EE462B7CF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2">
              <a:extLst>
                <a:ext uri="{FF2B5EF4-FFF2-40B4-BE49-F238E27FC236}">
                  <a16:creationId xmlns:a16="http://schemas.microsoft.com/office/drawing/2014/main" id="{B7819E45-002E-4BE7-9D91-AF82D37762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3">
              <a:extLst>
                <a:ext uri="{FF2B5EF4-FFF2-40B4-BE49-F238E27FC236}">
                  <a16:creationId xmlns:a16="http://schemas.microsoft.com/office/drawing/2014/main" id="{8B2A702D-53E8-4674-87E0-CA1F7E5627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4">
              <a:extLst>
                <a:ext uri="{FF2B5EF4-FFF2-40B4-BE49-F238E27FC236}">
                  <a16:creationId xmlns:a16="http://schemas.microsoft.com/office/drawing/2014/main" id="{451CEEF2-55A9-4CDF-BB69-2D07031F0D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5">
              <a:extLst>
                <a:ext uri="{FF2B5EF4-FFF2-40B4-BE49-F238E27FC236}">
                  <a16:creationId xmlns:a16="http://schemas.microsoft.com/office/drawing/2014/main" id="{DCEC5350-68CD-460C-999B-A6055EA506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6">
              <a:extLst>
                <a:ext uri="{FF2B5EF4-FFF2-40B4-BE49-F238E27FC236}">
                  <a16:creationId xmlns:a16="http://schemas.microsoft.com/office/drawing/2014/main" id="{26945734-B592-423F-BCF3-8ED9227467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7">
              <a:extLst>
                <a:ext uri="{FF2B5EF4-FFF2-40B4-BE49-F238E27FC236}">
                  <a16:creationId xmlns:a16="http://schemas.microsoft.com/office/drawing/2014/main" id="{D6FF6791-D332-4D35-90E0-42011DF40C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8">
              <a:extLst>
                <a:ext uri="{FF2B5EF4-FFF2-40B4-BE49-F238E27FC236}">
                  <a16:creationId xmlns:a16="http://schemas.microsoft.com/office/drawing/2014/main" id="{B1ED9C0C-0AD0-4F60-BB85-02B00AFE76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9">
              <a:extLst>
                <a:ext uri="{FF2B5EF4-FFF2-40B4-BE49-F238E27FC236}">
                  <a16:creationId xmlns:a16="http://schemas.microsoft.com/office/drawing/2014/main" id="{E202B26B-3FB3-4127-9295-F6E24A75ED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0">
              <a:extLst>
                <a:ext uri="{FF2B5EF4-FFF2-40B4-BE49-F238E27FC236}">
                  <a16:creationId xmlns:a16="http://schemas.microsoft.com/office/drawing/2014/main" id="{A9B0C70B-3686-4190-8592-736E11AB4D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1">
              <a:extLst>
                <a:ext uri="{FF2B5EF4-FFF2-40B4-BE49-F238E27FC236}">
                  <a16:creationId xmlns:a16="http://schemas.microsoft.com/office/drawing/2014/main" id="{3DCD01FB-20E8-42C3-AFE9-DFD3F426A1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2">
              <a:extLst>
                <a:ext uri="{FF2B5EF4-FFF2-40B4-BE49-F238E27FC236}">
                  <a16:creationId xmlns:a16="http://schemas.microsoft.com/office/drawing/2014/main" id="{E18D3AEB-E104-4243-893A-880F9A3C45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3">
              <a:extLst>
                <a:ext uri="{FF2B5EF4-FFF2-40B4-BE49-F238E27FC236}">
                  <a16:creationId xmlns:a16="http://schemas.microsoft.com/office/drawing/2014/main" id="{25B79020-576E-46E2-BDDD-3D93C9DD53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4">
              <a:extLst>
                <a:ext uri="{FF2B5EF4-FFF2-40B4-BE49-F238E27FC236}">
                  <a16:creationId xmlns:a16="http://schemas.microsoft.com/office/drawing/2014/main" id="{F9BE123C-99CB-4F9F-B6AD-D78B410111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5">
              <a:extLst>
                <a:ext uri="{FF2B5EF4-FFF2-40B4-BE49-F238E27FC236}">
                  <a16:creationId xmlns:a16="http://schemas.microsoft.com/office/drawing/2014/main" id="{2652409A-0FBC-471C-8070-735AA2D18C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6">
              <a:extLst>
                <a:ext uri="{FF2B5EF4-FFF2-40B4-BE49-F238E27FC236}">
                  <a16:creationId xmlns:a16="http://schemas.microsoft.com/office/drawing/2014/main" id="{A7B0AC30-BECB-435E-B184-5893DAF4CF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7">
              <a:extLst>
                <a:ext uri="{FF2B5EF4-FFF2-40B4-BE49-F238E27FC236}">
                  <a16:creationId xmlns:a16="http://schemas.microsoft.com/office/drawing/2014/main" id="{209F3AA3-0D92-49EA-8E9E-E851935910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8">
              <a:extLst>
                <a:ext uri="{FF2B5EF4-FFF2-40B4-BE49-F238E27FC236}">
                  <a16:creationId xmlns:a16="http://schemas.microsoft.com/office/drawing/2014/main" id="{96C003E9-8BC2-48CC-ABF7-540233FDB0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9">
              <a:extLst>
                <a:ext uri="{FF2B5EF4-FFF2-40B4-BE49-F238E27FC236}">
                  <a16:creationId xmlns:a16="http://schemas.microsoft.com/office/drawing/2014/main" id="{13BDD8BA-D378-486C-AAC9-F4BC3E8560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0">
              <a:extLst>
                <a:ext uri="{FF2B5EF4-FFF2-40B4-BE49-F238E27FC236}">
                  <a16:creationId xmlns:a16="http://schemas.microsoft.com/office/drawing/2014/main" id="{04C38930-9B92-429B-915A-D0198D6ACD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1">
              <a:extLst>
                <a:ext uri="{FF2B5EF4-FFF2-40B4-BE49-F238E27FC236}">
                  <a16:creationId xmlns:a16="http://schemas.microsoft.com/office/drawing/2014/main" id="{32660743-42C8-4FFB-A77B-66678E1E1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6B242301-66B7-4876-B23A-1B97410A55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Rectangle 33">
              <a:extLst>
                <a:ext uri="{FF2B5EF4-FFF2-40B4-BE49-F238E27FC236}">
                  <a16:creationId xmlns:a16="http://schemas.microsoft.com/office/drawing/2014/main" id="{B05C5127-C481-4571-9E17-90305CA0A9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BC0F1F06-EBE2-4919-A902-A503E384D2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2B2E1C8D-A953-4AED-8346-C34CFE3BE3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8F150D6E-EB09-41AD-93BE-BF543BE365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AE3633FE-8FF6-4FC3-8422-483E7FAEDE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D233BC09-3785-4EA9-A80F-699EABFCD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DEFAAC70-9A33-41C4-9960-80B056E47F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FE1B6380-FA49-4E35-B2EB-BC1D322A0A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1">
              <a:extLst>
                <a:ext uri="{FF2B5EF4-FFF2-40B4-BE49-F238E27FC236}">
                  <a16:creationId xmlns:a16="http://schemas.microsoft.com/office/drawing/2014/main" id="{F578AFE9-69B9-4FE3-A349-4640D49A58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2">
              <a:extLst>
                <a:ext uri="{FF2B5EF4-FFF2-40B4-BE49-F238E27FC236}">
                  <a16:creationId xmlns:a16="http://schemas.microsoft.com/office/drawing/2014/main" id="{49C01CF4-73AC-40B8-8AA5-60072CBB34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3">
              <a:extLst>
                <a:ext uri="{FF2B5EF4-FFF2-40B4-BE49-F238E27FC236}">
                  <a16:creationId xmlns:a16="http://schemas.microsoft.com/office/drawing/2014/main" id="{B4DA1C3D-282A-4010-9263-E2F62D7954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4">
              <a:extLst>
                <a:ext uri="{FF2B5EF4-FFF2-40B4-BE49-F238E27FC236}">
                  <a16:creationId xmlns:a16="http://schemas.microsoft.com/office/drawing/2014/main" id="{52475A43-7A28-4A0F-BA58-C070BB882B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Rectangle 45">
              <a:extLst>
                <a:ext uri="{FF2B5EF4-FFF2-40B4-BE49-F238E27FC236}">
                  <a16:creationId xmlns:a16="http://schemas.microsoft.com/office/drawing/2014/main" id="{0C7241CC-AC61-4580-A46E-C217B329EB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6" name="Freeform 46">
              <a:extLst>
                <a:ext uri="{FF2B5EF4-FFF2-40B4-BE49-F238E27FC236}">
                  <a16:creationId xmlns:a16="http://schemas.microsoft.com/office/drawing/2014/main" id="{584FF8AA-E75D-483B-A344-7022541CF8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7">
              <a:extLst>
                <a:ext uri="{FF2B5EF4-FFF2-40B4-BE49-F238E27FC236}">
                  <a16:creationId xmlns:a16="http://schemas.microsoft.com/office/drawing/2014/main" id="{AFF0ABD2-8247-432E-9F13-CCB7D0E620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48">
              <a:extLst>
                <a:ext uri="{FF2B5EF4-FFF2-40B4-BE49-F238E27FC236}">
                  <a16:creationId xmlns:a16="http://schemas.microsoft.com/office/drawing/2014/main" id="{8779D639-A8BE-46A3-BF82-B0498C363B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49">
              <a:extLst>
                <a:ext uri="{FF2B5EF4-FFF2-40B4-BE49-F238E27FC236}">
                  <a16:creationId xmlns:a16="http://schemas.microsoft.com/office/drawing/2014/main" id="{62C75AD3-B601-4AB8-A449-C0375B263A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0">
              <a:extLst>
                <a:ext uri="{FF2B5EF4-FFF2-40B4-BE49-F238E27FC236}">
                  <a16:creationId xmlns:a16="http://schemas.microsoft.com/office/drawing/2014/main" id="{7CEBAD4A-BB32-451F-B1E1-48D6F52EBD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1">
              <a:extLst>
                <a:ext uri="{FF2B5EF4-FFF2-40B4-BE49-F238E27FC236}">
                  <a16:creationId xmlns:a16="http://schemas.microsoft.com/office/drawing/2014/main" id="{9EA19F7F-29F8-4DF4-AB9B-C4D507FA7C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2">
              <a:extLst>
                <a:ext uri="{FF2B5EF4-FFF2-40B4-BE49-F238E27FC236}">
                  <a16:creationId xmlns:a16="http://schemas.microsoft.com/office/drawing/2014/main" id="{9A6E14CB-BA29-40ED-B9E1-9AF554AFDE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3">
              <a:extLst>
                <a:ext uri="{FF2B5EF4-FFF2-40B4-BE49-F238E27FC236}">
                  <a16:creationId xmlns:a16="http://schemas.microsoft.com/office/drawing/2014/main" id="{384A67CA-9AF3-4473-9BC7-2C48C43261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4">
              <a:extLst>
                <a:ext uri="{FF2B5EF4-FFF2-40B4-BE49-F238E27FC236}">
                  <a16:creationId xmlns:a16="http://schemas.microsoft.com/office/drawing/2014/main" id="{9DE1AF00-9D03-4DFB-B862-C866596289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5">
              <a:extLst>
                <a:ext uri="{FF2B5EF4-FFF2-40B4-BE49-F238E27FC236}">
                  <a16:creationId xmlns:a16="http://schemas.microsoft.com/office/drawing/2014/main" id="{03D15E32-C507-4B36-B9AB-BD0A1AEBDE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6">
              <a:extLst>
                <a:ext uri="{FF2B5EF4-FFF2-40B4-BE49-F238E27FC236}">
                  <a16:creationId xmlns:a16="http://schemas.microsoft.com/office/drawing/2014/main" id="{978B3024-1C05-4858-A919-0ABF75EF71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7">
              <a:extLst>
                <a:ext uri="{FF2B5EF4-FFF2-40B4-BE49-F238E27FC236}">
                  <a16:creationId xmlns:a16="http://schemas.microsoft.com/office/drawing/2014/main" id="{04B0C1D6-8B63-4D35-83C5-5D4331190A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58">
              <a:extLst>
                <a:ext uri="{FF2B5EF4-FFF2-40B4-BE49-F238E27FC236}">
                  <a16:creationId xmlns:a16="http://schemas.microsoft.com/office/drawing/2014/main" id="{C0409678-BF82-43B2-8F95-46A5A0E186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5AA3D80-8AE7-EB4B-8408-E7FC465D58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7233" y="4539573"/>
            <a:ext cx="8957534" cy="118283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300" dirty="0"/>
              <a:t>Results of converting primitive data into actionable insights:</a:t>
            </a:r>
            <a:br>
              <a:rPr lang="en-US" sz="2300" dirty="0"/>
            </a:br>
            <a:br>
              <a:rPr lang="en-US" sz="2300" dirty="0"/>
            </a:br>
            <a:r>
              <a:rPr lang="en-US" sz="2300" dirty="0"/>
              <a:t>PERiodic phenomena</a:t>
            </a:r>
          </a:p>
        </p:txBody>
      </p:sp>
      <p:sp>
        <p:nvSpPr>
          <p:cNvPr id="70" name="Round Diagonal Corner Rectangle 6">
            <a:extLst>
              <a:ext uri="{FF2B5EF4-FFF2-40B4-BE49-F238E27FC236}">
                <a16:creationId xmlns:a16="http://schemas.microsoft.com/office/drawing/2014/main" id="{9CE97880-B96A-4BF9-BFFB-34DAA44F88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974" y="639965"/>
            <a:ext cx="10879991" cy="3598548"/>
          </a:xfrm>
          <a:prstGeom prst="round2DiagRect">
            <a:avLst>
              <a:gd name="adj1" fmla="val 9529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E6B7A4CB-DA9C-FB44-8752-9679C5AC6B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3635" y="1018514"/>
            <a:ext cx="5051471" cy="2841451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DEF8C3A5-E018-474F-9D08-5054B2BC58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8832" y="1801491"/>
            <a:ext cx="5051472" cy="1275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2477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Picture 2">
            <a:extLst>
              <a:ext uri="{FF2B5EF4-FFF2-40B4-BE49-F238E27FC236}">
                <a16:creationId xmlns:a16="http://schemas.microsoft.com/office/drawing/2014/main" id="{5BD33659-8797-414B-BBDC-24F9423295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39" name="Group 79">
            <a:extLst>
              <a:ext uri="{FF2B5EF4-FFF2-40B4-BE49-F238E27FC236}">
                <a16:creationId xmlns:a16="http://schemas.microsoft.com/office/drawing/2014/main" id="{F810FE48-5F0C-4E97-BD7F-FDE128D853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81" name="Rectangle 5">
              <a:extLst>
                <a:ext uri="{FF2B5EF4-FFF2-40B4-BE49-F238E27FC236}">
                  <a16:creationId xmlns:a16="http://schemas.microsoft.com/office/drawing/2014/main" id="{9E9C04BA-ABF7-4D41-9977-2AC221BD44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82" name="Freeform 6">
              <a:extLst>
                <a:ext uri="{FF2B5EF4-FFF2-40B4-BE49-F238E27FC236}">
                  <a16:creationId xmlns:a16="http://schemas.microsoft.com/office/drawing/2014/main" id="{56AF6CAB-66FF-4AA8-8332-92421FA16C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7">
              <a:extLst>
                <a:ext uri="{FF2B5EF4-FFF2-40B4-BE49-F238E27FC236}">
                  <a16:creationId xmlns:a16="http://schemas.microsoft.com/office/drawing/2014/main" id="{2A7D0399-D212-4CE1-A9C0-9B98A2F0C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Rectangle 8">
              <a:extLst>
                <a:ext uri="{FF2B5EF4-FFF2-40B4-BE49-F238E27FC236}">
                  <a16:creationId xmlns:a16="http://schemas.microsoft.com/office/drawing/2014/main" id="{18DF3D3C-1A48-496B-B941-76DF67EA73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85" name="Freeform 9">
              <a:extLst>
                <a:ext uri="{FF2B5EF4-FFF2-40B4-BE49-F238E27FC236}">
                  <a16:creationId xmlns:a16="http://schemas.microsoft.com/office/drawing/2014/main" id="{913F4BC7-7179-4E16-9FD6-A32BC13A0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10">
              <a:extLst>
                <a:ext uri="{FF2B5EF4-FFF2-40B4-BE49-F238E27FC236}">
                  <a16:creationId xmlns:a16="http://schemas.microsoft.com/office/drawing/2014/main" id="{509355FA-2026-4EBE-8C72-9B94B1F1B4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11">
              <a:extLst>
                <a:ext uri="{FF2B5EF4-FFF2-40B4-BE49-F238E27FC236}">
                  <a16:creationId xmlns:a16="http://schemas.microsoft.com/office/drawing/2014/main" id="{CDD190A1-6E3E-4C34-A19B-A52C6D3179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12">
              <a:extLst>
                <a:ext uri="{FF2B5EF4-FFF2-40B4-BE49-F238E27FC236}">
                  <a16:creationId xmlns:a16="http://schemas.microsoft.com/office/drawing/2014/main" id="{D5BA1962-F2E3-4CA2-BE44-53381D18F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13">
              <a:extLst>
                <a:ext uri="{FF2B5EF4-FFF2-40B4-BE49-F238E27FC236}">
                  <a16:creationId xmlns:a16="http://schemas.microsoft.com/office/drawing/2014/main" id="{C2FA9E59-0DE1-449C-8D17-1475D5CC7E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14">
              <a:extLst>
                <a:ext uri="{FF2B5EF4-FFF2-40B4-BE49-F238E27FC236}">
                  <a16:creationId xmlns:a16="http://schemas.microsoft.com/office/drawing/2014/main" id="{F1582807-3DE3-42F1-9941-728273E086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15">
              <a:extLst>
                <a:ext uri="{FF2B5EF4-FFF2-40B4-BE49-F238E27FC236}">
                  <a16:creationId xmlns:a16="http://schemas.microsoft.com/office/drawing/2014/main" id="{6C574FB1-69C5-49C2-A1C4-2A6590BF45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16">
              <a:extLst>
                <a:ext uri="{FF2B5EF4-FFF2-40B4-BE49-F238E27FC236}">
                  <a16:creationId xmlns:a16="http://schemas.microsoft.com/office/drawing/2014/main" id="{D4175D29-82CB-41CD-9E0F-17524FB027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17">
              <a:extLst>
                <a:ext uri="{FF2B5EF4-FFF2-40B4-BE49-F238E27FC236}">
                  <a16:creationId xmlns:a16="http://schemas.microsoft.com/office/drawing/2014/main" id="{9893387B-BD94-47D2-80DC-B9ADB6BD9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18">
              <a:extLst>
                <a:ext uri="{FF2B5EF4-FFF2-40B4-BE49-F238E27FC236}">
                  <a16:creationId xmlns:a16="http://schemas.microsoft.com/office/drawing/2014/main" id="{BC2223CF-E8B9-48C3-8E70-7B38DBE2A7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19">
              <a:extLst>
                <a:ext uri="{FF2B5EF4-FFF2-40B4-BE49-F238E27FC236}">
                  <a16:creationId xmlns:a16="http://schemas.microsoft.com/office/drawing/2014/main" id="{CB660EF5-7021-48D0-B131-DA22FAF8DA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20">
              <a:extLst>
                <a:ext uri="{FF2B5EF4-FFF2-40B4-BE49-F238E27FC236}">
                  <a16:creationId xmlns:a16="http://schemas.microsoft.com/office/drawing/2014/main" id="{7A02052F-7B58-4423-9CBA-27D8D838A9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21">
              <a:extLst>
                <a:ext uri="{FF2B5EF4-FFF2-40B4-BE49-F238E27FC236}">
                  <a16:creationId xmlns:a16="http://schemas.microsoft.com/office/drawing/2014/main" id="{42231171-7F2B-4B11-B34A-D98DB41439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22">
              <a:extLst>
                <a:ext uri="{FF2B5EF4-FFF2-40B4-BE49-F238E27FC236}">
                  <a16:creationId xmlns:a16="http://schemas.microsoft.com/office/drawing/2014/main" id="{AED192E7-1105-4649-8D4D-C86FFEDF61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23">
              <a:extLst>
                <a:ext uri="{FF2B5EF4-FFF2-40B4-BE49-F238E27FC236}">
                  <a16:creationId xmlns:a16="http://schemas.microsoft.com/office/drawing/2014/main" id="{8BA48BFE-2223-4E9C-A0EE-DE11843C3D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24">
              <a:extLst>
                <a:ext uri="{FF2B5EF4-FFF2-40B4-BE49-F238E27FC236}">
                  <a16:creationId xmlns:a16="http://schemas.microsoft.com/office/drawing/2014/main" id="{B3FB57C9-C83B-4ADC-8E93-312492D431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25">
              <a:extLst>
                <a:ext uri="{FF2B5EF4-FFF2-40B4-BE49-F238E27FC236}">
                  <a16:creationId xmlns:a16="http://schemas.microsoft.com/office/drawing/2014/main" id="{AF6405A6-6E98-40DD-945A-E6D969231C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26">
              <a:extLst>
                <a:ext uri="{FF2B5EF4-FFF2-40B4-BE49-F238E27FC236}">
                  <a16:creationId xmlns:a16="http://schemas.microsoft.com/office/drawing/2014/main" id="{2D181A4A-23A5-4683-9F05-61228AD268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27">
              <a:extLst>
                <a:ext uri="{FF2B5EF4-FFF2-40B4-BE49-F238E27FC236}">
                  <a16:creationId xmlns:a16="http://schemas.microsoft.com/office/drawing/2014/main" id="{201ABEF6-F58B-46EC-85FB-228E609623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28">
              <a:extLst>
                <a:ext uri="{FF2B5EF4-FFF2-40B4-BE49-F238E27FC236}">
                  <a16:creationId xmlns:a16="http://schemas.microsoft.com/office/drawing/2014/main" id="{D6EBECB6-1B5C-43E5-84BF-8D5385C030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29">
              <a:extLst>
                <a:ext uri="{FF2B5EF4-FFF2-40B4-BE49-F238E27FC236}">
                  <a16:creationId xmlns:a16="http://schemas.microsoft.com/office/drawing/2014/main" id="{6D5B4EBF-EF44-4914-AE66-247EF3D359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30">
              <a:extLst>
                <a:ext uri="{FF2B5EF4-FFF2-40B4-BE49-F238E27FC236}">
                  <a16:creationId xmlns:a16="http://schemas.microsoft.com/office/drawing/2014/main" id="{43593E76-10EF-45B3-86EB-CA59047CC6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31">
              <a:extLst>
                <a:ext uri="{FF2B5EF4-FFF2-40B4-BE49-F238E27FC236}">
                  <a16:creationId xmlns:a16="http://schemas.microsoft.com/office/drawing/2014/main" id="{FC3720B0-AA35-49D1-B5A6-9215D01383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32">
              <a:extLst>
                <a:ext uri="{FF2B5EF4-FFF2-40B4-BE49-F238E27FC236}">
                  <a16:creationId xmlns:a16="http://schemas.microsoft.com/office/drawing/2014/main" id="{EEE267FA-B493-44EE-B372-8CB3A0450D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Rectangle 33">
              <a:extLst>
                <a:ext uri="{FF2B5EF4-FFF2-40B4-BE49-F238E27FC236}">
                  <a16:creationId xmlns:a16="http://schemas.microsoft.com/office/drawing/2014/main" id="{3DA75F6F-8EDF-4DF8-89BF-9C1137D172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0" name="Freeform 34">
              <a:extLst>
                <a:ext uri="{FF2B5EF4-FFF2-40B4-BE49-F238E27FC236}">
                  <a16:creationId xmlns:a16="http://schemas.microsoft.com/office/drawing/2014/main" id="{5BEEC465-A6AB-47E5-8FB5-DCA91F165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35">
              <a:extLst>
                <a:ext uri="{FF2B5EF4-FFF2-40B4-BE49-F238E27FC236}">
                  <a16:creationId xmlns:a16="http://schemas.microsoft.com/office/drawing/2014/main" id="{89B9E785-F9F2-4951-8158-002B551268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36">
              <a:extLst>
                <a:ext uri="{FF2B5EF4-FFF2-40B4-BE49-F238E27FC236}">
                  <a16:creationId xmlns:a16="http://schemas.microsoft.com/office/drawing/2014/main" id="{E1F4058F-C686-4BF1-9DE9-C917CAB90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37">
              <a:extLst>
                <a:ext uri="{FF2B5EF4-FFF2-40B4-BE49-F238E27FC236}">
                  <a16:creationId xmlns:a16="http://schemas.microsoft.com/office/drawing/2014/main" id="{F1337D0C-63AE-4024-A976-1392877614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38">
              <a:extLst>
                <a:ext uri="{FF2B5EF4-FFF2-40B4-BE49-F238E27FC236}">
                  <a16:creationId xmlns:a16="http://schemas.microsoft.com/office/drawing/2014/main" id="{7F12E32F-60F1-4DA3-A0B8-05E6AF31DF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39">
              <a:extLst>
                <a:ext uri="{FF2B5EF4-FFF2-40B4-BE49-F238E27FC236}">
                  <a16:creationId xmlns:a16="http://schemas.microsoft.com/office/drawing/2014/main" id="{7CC92CAE-5F95-49A9-B9F9-94A1DEE987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40">
              <a:extLst>
                <a:ext uri="{FF2B5EF4-FFF2-40B4-BE49-F238E27FC236}">
                  <a16:creationId xmlns:a16="http://schemas.microsoft.com/office/drawing/2014/main" id="{610BE2B0-1D02-4099-9DD8-339F22FEE2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41">
              <a:extLst>
                <a:ext uri="{FF2B5EF4-FFF2-40B4-BE49-F238E27FC236}">
                  <a16:creationId xmlns:a16="http://schemas.microsoft.com/office/drawing/2014/main" id="{E10409A3-2BB1-41E7-90AE-3D296FC1F7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42">
              <a:extLst>
                <a:ext uri="{FF2B5EF4-FFF2-40B4-BE49-F238E27FC236}">
                  <a16:creationId xmlns:a16="http://schemas.microsoft.com/office/drawing/2014/main" id="{F8F8E99E-F806-4235-ADFB-25B49D4A83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43">
              <a:extLst>
                <a:ext uri="{FF2B5EF4-FFF2-40B4-BE49-F238E27FC236}">
                  <a16:creationId xmlns:a16="http://schemas.microsoft.com/office/drawing/2014/main" id="{3C4715E6-9985-446B-ADB4-B822729888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44">
              <a:extLst>
                <a:ext uri="{FF2B5EF4-FFF2-40B4-BE49-F238E27FC236}">
                  <a16:creationId xmlns:a16="http://schemas.microsoft.com/office/drawing/2014/main" id="{071C6B3A-09E9-4DEC-ADEE-FA919B782D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Rectangle 45">
              <a:extLst>
                <a:ext uri="{FF2B5EF4-FFF2-40B4-BE49-F238E27FC236}">
                  <a16:creationId xmlns:a16="http://schemas.microsoft.com/office/drawing/2014/main" id="{DE1E82C9-0A74-451A-A063-6818E33B0E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2" name="Freeform 46">
              <a:extLst>
                <a:ext uri="{FF2B5EF4-FFF2-40B4-BE49-F238E27FC236}">
                  <a16:creationId xmlns:a16="http://schemas.microsoft.com/office/drawing/2014/main" id="{F3662B80-5B88-475B-89A9-8E6AFBDCAC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47">
              <a:extLst>
                <a:ext uri="{FF2B5EF4-FFF2-40B4-BE49-F238E27FC236}">
                  <a16:creationId xmlns:a16="http://schemas.microsoft.com/office/drawing/2014/main" id="{ECA55A40-ECA9-4F56-9D04-8C68C1910E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48">
              <a:extLst>
                <a:ext uri="{FF2B5EF4-FFF2-40B4-BE49-F238E27FC236}">
                  <a16:creationId xmlns:a16="http://schemas.microsoft.com/office/drawing/2014/main" id="{D1CED64C-F0D9-4EA6-B88B-E4795F81D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5" name="Freeform 49">
              <a:extLst>
                <a:ext uri="{FF2B5EF4-FFF2-40B4-BE49-F238E27FC236}">
                  <a16:creationId xmlns:a16="http://schemas.microsoft.com/office/drawing/2014/main" id="{4641FE6D-04B5-4BBE-B700-E3A0C057B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6" name="Freeform 50">
              <a:extLst>
                <a:ext uri="{FF2B5EF4-FFF2-40B4-BE49-F238E27FC236}">
                  <a16:creationId xmlns:a16="http://schemas.microsoft.com/office/drawing/2014/main" id="{1426A56A-D27A-4C9A-A74C-5A73E5AD6F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7" name="Freeform 51">
              <a:extLst>
                <a:ext uri="{FF2B5EF4-FFF2-40B4-BE49-F238E27FC236}">
                  <a16:creationId xmlns:a16="http://schemas.microsoft.com/office/drawing/2014/main" id="{0D2887A6-6597-4932-AEA0-A1B3C719B9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8" name="Freeform 52">
              <a:extLst>
                <a:ext uri="{FF2B5EF4-FFF2-40B4-BE49-F238E27FC236}">
                  <a16:creationId xmlns:a16="http://schemas.microsoft.com/office/drawing/2014/main" id="{32CCC3DB-409A-48A3-A79A-2E37A9603C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9" name="Freeform 53">
              <a:extLst>
                <a:ext uri="{FF2B5EF4-FFF2-40B4-BE49-F238E27FC236}">
                  <a16:creationId xmlns:a16="http://schemas.microsoft.com/office/drawing/2014/main" id="{1C2C9C8A-AD45-4AA6-817C-3010FCF20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0" name="Freeform 54">
              <a:extLst>
                <a:ext uri="{FF2B5EF4-FFF2-40B4-BE49-F238E27FC236}">
                  <a16:creationId xmlns:a16="http://schemas.microsoft.com/office/drawing/2014/main" id="{BD8D346A-C641-4BD2-B5AE-C48CC6A451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1" name="Freeform 55">
              <a:extLst>
                <a:ext uri="{FF2B5EF4-FFF2-40B4-BE49-F238E27FC236}">
                  <a16:creationId xmlns:a16="http://schemas.microsoft.com/office/drawing/2014/main" id="{6BD8EEEB-07A6-4582-9E40-4AA094FED4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2" name="Freeform 56">
              <a:extLst>
                <a:ext uri="{FF2B5EF4-FFF2-40B4-BE49-F238E27FC236}">
                  <a16:creationId xmlns:a16="http://schemas.microsoft.com/office/drawing/2014/main" id="{9E6A63A8-37FA-425D-86BE-BF9A568AFE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3" name="Freeform 57">
              <a:extLst>
                <a:ext uri="{FF2B5EF4-FFF2-40B4-BE49-F238E27FC236}">
                  <a16:creationId xmlns:a16="http://schemas.microsoft.com/office/drawing/2014/main" id="{3F5FAEF2-49E0-4F5C-A6D4-26C2FE15F0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4" name="Freeform 58">
              <a:extLst>
                <a:ext uri="{FF2B5EF4-FFF2-40B4-BE49-F238E27FC236}">
                  <a16:creationId xmlns:a16="http://schemas.microsoft.com/office/drawing/2014/main" id="{BF106702-ED0E-4145-BF3A-08F15BCC2F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5AA3D80-8AE7-EB4B-8408-E7FC465D58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7233" y="4539573"/>
            <a:ext cx="8957534" cy="118283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300"/>
              <a:t>Results of converting primitive data into actionable insights:</a:t>
            </a:r>
            <a:br>
              <a:rPr lang="en-US" sz="2300"/>
            </a:br>
            <a:br>
              <a:rPr lang="en-US" sz="2300"/>
            </a:br>
            <a:r>
              <a:rPr lang="en-US" sz="2300"/>
              <a:t>FUTURE phenomena</a:t>
            </a:r>
            <a:endParaRPr lang="en-US" sz="2300" dirty="0"/>
          </a:p>
        </p:txBody>
      </p:sp>
      <p:sp>
        <p:nvSpPr>
          <p:cNvPr id="140" name="Round Diagonal Corner Rectangle 6">
            <a:extLst>
              <a:ext uri="{FF2B5EF4-FFF2-40B4-BE49-F238E27FC236}">
                <a16:creationId xmlns:a16="http://schemas.microsoft.com/office/drawing/2014/main" id="{693B9BB4-93D5-4ECE-B756-18E59A4453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974" y="639965"/>
            <a:ext cx="10879991" cy="3598548"/>
          </a:xfrm>
          <a:prstGeom prst="round2DiagRect">
            <a:avLst>
              <a:gd name="adj1" fmla="val 9529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D1568953-C98E-A54B-B0BF-9D34B76840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677" y="1343173"/>
            <a:ext cx="3689223" cy="2075187"/>
          </a:xfrm>
          <a:prstGeom prst="rect">
            <a:avLst/>
          </a:prstGeom>
        </p:spPr>
      </p:pic>
      <p:pic>
        <p:nvPicPr>
          <p:cNvPr id="8" name="Picture 7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3FC59B03-E28D-4D47-9F96-E4AF9F7C3E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7720" y="1272958"/>
            <a:ext cx="3977472" cy="2237328"/>
          </a:xfrm>
          <a:prstGeom prst="rect">
            <a:avLst/>
          </a:prstGeom>
        </p:spPr>
      </p:pic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24B68F57-7590-B34A-8D06-BA59742178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06884" y="1816788"/>
            <a:ext cx="3319744" cy="1244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18222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A3D80-8AE7-EB4B-8408-E7FC465D58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7233" y="5657159"/>
            <a:ext cx="8957534" cy="118283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300" dirty="0"/>
              <a:t>Results of converting primitive data into actionable insights:</a:t>
            </a:r>
            <a:br>
              <a:rPr lang="en-US" sz="2300" dirty="0"/>
            </a:br>
            <a:br>
              <a:rPr lang="en-US" sz="2300" dirty="0"/>
            </a:br>
            <a:r>
              <a:rPr lang="en-US" sz="2300" dirty="0"/>
              <a:t>similarity phenomena</a:t>
            </a:r>
          </a:p>
        </p:txBody>
      </p:sp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4941AF2A-D0ED-3241-A2CC-AE4E1B1753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618835"/>
            <a:ext cx="7520453" cy="4230255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81D7B39D-932E-2140-9E9F-1B6A034374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4920" y="1887054"/>
            <a:ext cx="4547080" cy="1732221"/>
          </a:xfrm>
          <a:prstGeom prst="rect">
            <a:avLst/>
          </a:prstGeom>
        </p:spPr>
      </p:pic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BCC653EC-EF98-FF49-AA87-DA85CB9A1F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5613" y="0"/>
            <a:ext cx="4556387" cy="1732221"/>
          </a:xfrm>
          <a:prstGeom prst="rect">
            <a:avLst/>
          </a:prstGeom>
        </p:spPr>
      </p:pic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BA333EBB-6B2D-224F-9FEB-8C116B967E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35613" y="3770106"/>
            <a:ext cx="4556387" cy="1849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07745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F6ED3-4B4F-5E44-A2EB-228277E65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2540" y="386397"/>
            <a:ext cx="9905998" cy="1478570"/>
          </a:xfrm>
        </p:spPr>
        <p:txBody>
          <a:bodyPr>
            <a:normAutofit fontScale="90000"/>
          </a:bodyPr>
          <a:lstStyle/>
          <a:p>
            <a:r>
              <a:rPr lang="en-US" dirty="0"/>
              <a:t>Results of tiered </a:t>
            </a:r>
            <a:br>
              <a:rPr lang="en-US" dirty="0"/>
            </a:br>
            <a:r>
              <a:rPr lang="en-US" dirty="0"/>
              <a:t>management of </a:t>
            </a:r>
            <a:br>
              <a:rPr lang="en-US" dirty="0"/>
            </a:br>
            <a:r>
              <a:rPr lang="en-US" dirty="0"/>
              <a:t>big data: OPQ</a:t>
            </a:r>
          </a:p>
        </p:txBody>
      </p:sp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84DCDF3B-AC4D-A444-8B65-CE411DD629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87" y="2251363"/>
            <a:ext cx="6095999" cy="3429000"/>
          </a:xfrm>
          <a:prstGeom prst="rect">
            <a:avLst/>
          </a:prstGeom>
        </p:spPr>
      </p:pic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9728B20C-E6E5-0249-9CA8-454CF800A4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429000"/>
            <a:ext cx="6096000" cy="3429000"/>
          </a:xfrm>
          <a:prstGeom prst="rect">
            <a:avLst/>
          </a:prstGeom>
        </p:spPr>
      </p:pic>
      <p:pic>
        <p:nvPicPr>
          <p:cNvPr id="8" name="Picture 7" descr="A screenshot of a map&#10;&#10;Description automatically generated">
            <a:extLst>
              <a:ext uri="{FF2B5EF4-FFF2-40B4-BE49-F238E27FC236}">
                <a16:creationId xmlns:a16="http://schemas.microsoft.com/office/drawing/2014/main" id="{7C5084AA-3C8A-C248-87CD-D301343760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0"/>
            <a:ext cx="6096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203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F6ED3-4B4F-5E44-A2EB-228277E65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306184"/>
            <a:ext cx="9905998" cy="1478570"/>
          </a:xfrm>
        </p:spPr>
        <p:txBody>
          <a:bodyPr>
            <a:normAutofit fontScale="90000"/>
          </a:bodyPr>
          <a:lstStyle/>
          <a:p>
            <a:r>
              <a:rPr lang="en-US" dirty="0"/>
              <a:t>Results of tiered </a:t>
            </a:r>
            <a:br>
              <a:rPr lang="en-US" dirty="0"/>
            </a:br>
            <a:r>
              <a:rPr lang="en-US" dirty="0"/>
              <a:t>management of</a:t>
            </a:r>
            <a:br>
              <a:rPr lang="en-US" dirty="0"/>
            </a:br>
            <a:r>
              <a:rPr lang="en-US" dirty="0"/>
              <a:t> big data: Lokahi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E8D157BC-114D-3C4A-9917-A22074DE77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90938"/>
            <a:ext cx="6202635" cy="3488982"/>
          </a:xfrm>
          <a:prstGeom prst="rect">
            <a:avLst/>
          </a:prstGeom>
        </p:spPr>
      </p:pic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494A5B82-8C59-2844-8880-8FEE527ADD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2635" y="3496541"/>
            <a:ext cx="5975927" cy="3361459"/>
          </a:xfrm>
          <a:prstGeom prst="rect">
            <a:avLst/>
          </a:prstGeo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F8E52089-99EA-A24C-9629-E02F6F5A22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2635" y="0"/>
            <a:ext cx="5975929" cy="3361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42681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F5E5A-4F8E-FC48-BC8F-35320F0685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of tertiary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A5B467-9C0C-194A-B086-A819889617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9666" y="2249487"/>
            <a:ext cx="9905999" cy="3541714"/>
          </a:xfrm>
        </p:spPr>
        <p:txBody>
          <a:bodyPr/>
          <a:lstStyle/>
          <a:p>
            <a:r>
              <a:rPr lang="en-US" dirty="0"/>
              <a:t>Adaptive optimizations for triggering</a:t>
            </a:r>
          </a:p>
          <a:p>
            <a:pPr lvl="1"/>
            <a:r>
              <a:rPr lang="en-US" dirty="0"/>
              <a:t>Dynamically alter measurement rate (1Hz-&gt;6Hz)</a:t>
            </a:r>
          </a:p>
          <a:p>
            <a:r>
              <a:rPr lang="en-US" dirty="0"/>
              <a:t>Adaptive optimizations for detection/classification</a:t>
            </a:r>
          </a:p>
          <a:p>
            <a:pPr lvl="1"/>
            <a:r>
              <a:rPr lang="en-US" dirty="0"/>
              <a:t>Dynamically alter thresholds</a:t>
            </a:r>
          </a:p>
          <a:p>
            <a:pPr lvl="1"/>
            <a:r>
              <a:rPr lang="en-US" b="1" dirty="0"/>
              <a:t>37/210 predicted events are sub-threshold</a:t>
            </a:r>
          </a:p>
          <a:p>
            <a:r>
              <a:rPr lang="en-US" dirty="0"/>
              <a:t>Model of Underlying Sensor Field Topology </a:t>
            </a:r>
          </a:p>
          <a:p>
            <a:pPr lvl="1"/>
            <a:r>
              <a:rPr lang="en-US" dirty="0"/>
              <a:t>Requires more detailed knowledge of grid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69DC0DA-759F-E242-9DD1-25012F22E187}"/>
              </a:ext>
            </a:extLst>
          </p:cNvPr>
          <p:cNvSpPr/>
          <p:nvPr/>
        </p:nvSpPr>
        <p:spPr>
          <a:xfrm>
            <a:off x="7675417" y="2503055"/>
            <a:ext cx="1754909" cy="17549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Periodic</a:t>
            </a:r>
          </a:p>
          <a:p>
            <a:pPr algn="ctr"/>
            <a:r>
              <a:rPr lang="en-US" dirty="0"/>
              <a:t>Phenomena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8DDBC65-B934-B744-AD5C-ACACF0956050}"/>
              </a:ext>
            </a:extLst>
          </p:cNvPr>
          <p:cNvSpPr/>
          <p:nvPr/>
        </p:nvSpPr>
        <p:spPr>
          <a:xfrm>
            <a:off x="10099962" y="2503055"/>
            <a:ext cx="1754909" cy="17549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Future</a:t>
            </a:r>
          </a:p>
          <a:p>
            <a:pPr algn="ctr"/>
            <a:r>
              <a:rPr lang="en-US" dirty="0"/>
              <a:t>Phenomena</a:t>
            </a:r>
          </a:p>
        </p:txBody>
      </p:sp>
      <p:cxnSp>
        <p:nvCxnSpPr>
          <p:cNvPr id="7" name="Curved Connector 6">
            <a:extLst>
              <a:ext uri="{FF2B5EF4-FFF2-40B4-BE49-F238E27FC236}">
                <a16:creationId xmlns:a16="http://schemas.microsoft.com/office/drawing/2014/main" id="{E2311951-BAFA-9540-A360-46318CB34866}"/>
              </a:ext>
            </a:extLst>
          </p:cNvPr>
          <p:cNvCxnSpPr>
            <a:cxnSpLocks/>
            <a:stCxn id="4" idx="0"/>
            <a:endCxn id="5" idx="0"/>
          </p:cNvCxnSpPr>
          <p:nvPr/>
        </p:nvCxnSpPr>
        <p:spPr>
          <a:xfrm rot="5400000" flipH="1" flipV="1">
            <a:off x="9765144" y="1290783"/>
            <a:ext cx="12700" cy="2424545"/>
          </a:xfrm>
          <a:prstGeom prst="curvedConnector3">
            <a:avLst>
              <a:gd name="adj1" fmla="val 180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urved Connector 7">
            <a:extLst>
              <a:ext uri="{FF2B5EF4-FFF2-40B4-BE49-F238E27FC236}">
                <a16:creationId xmlns:a16="http://schemas.microsoft.com/office/drawing/2014/main" id="{A2CE2F6F-E61E-EC45-A0D9-F8FF90F47511}"/>
              </a:ext>
            </a:extLst>
          </p:cNvPr>
          <p:cNvCxnSpPr>
            <a:cxnSpLocks/>
            <a:stCxn id="5" idx="4"/>
            <a:endCxn id="4" idx="4"/>
          </p:cNvCxnSpPr>
          <p:nvPr/>
        </p:nvCxnSpPr>
        <p:spPr>
          <a:xfrm rot="5400000">
            <a:off x="9765145" y="3045692"/>
            <a:ext cx="12700" cy="2424545"/>
          </a:xfrm>
          <a:prstGeom prst="curvedConnector3">
            <a:avLst>
              <a:gd name="adj1" fmla="val 180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32255AE-F4D2-0D43-85D3-FD0D179B31CB}"/>
              </a:ext>
            </a:extLst>
          </p:cNvPr>
          <p:cNvSpPr txBox="1"/>
          <p:nvPr/>
        </p:nvSpPr>
        <p:spPr>
          <a:xfrm>
            <a:off x="8138675" y="1870053"/>
            <a:ext cx="3265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Used to create Future Phenomena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417F077-1C1C-674B-AD64-5262C3916F6E}"/>
              </a:ext>
            </a:extLst>
          </p:cNvPr>
          <p:cNvSpPr txBox="1"/>
          <p:nvPr/>
        </p:nvSpPr>
        <p:spPr>
          <a:xfrm>
            <a:off x="8190292" y="4521634"/>
            <a:ext cx="316240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Increases Measurement rate and</a:t>
            </a:r>
          </a:p>
          <a:p>
            <a:pPr algn="ctr"/>
            <a:r>
              <a:rPr lang="en-US" dirty="0"/>
              <a:t>decrease detection thresholds </a:t>
            </a:r>
          </a:p>
          <a:p>
            <a:pPr algn="ctr"/>
            <a:r>
              <a:rPr lang="en-US" dirty="0"/>
              <a:t>enabling more accurate Periodic</a:t>
            </a:r>
          </a:p>
          <a:p>
            <a:pPr algn="ctr"/>
            <a:r>
              <a:rPr lang="en-US" dirty="0"/>
              <a:t>Phenomena</a:t>
            </a:r>
          </a:p>
        </p:txBody>
      </p:sp>
    </p:spTree>
    <p:extLst>
      <p:ext uri="{BB962C8B-B14F-4D97-AF65-F5344CB8AC3E}">
        <p14:creationId xmlns:p14="http://schemas.microsoft.com/office/powerpoint/2010/main" val="23733057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9">
            <a:extLst>
              <a:ext uri="{FF2B5EF4-FFF2-40B4-BE49-F238E27FC236}">
                <a16:creationId xmlns:a16="http://schemas.microsoft.com/office/drawing/2014/main" id="{3CBA50DB-DBC7-4B6E-B3C1-8FF1EA519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4" name="Group 11">
            <a:extLst>
              <a:ext uri="{FF2B5EF4-FFF2-40B4-BE49-F238E27FC236}">
                <a16:creationId xmlns:a16="http://schemas.microsoft.com/office/drawing/2014/main" id="{1DED8FB6-AF8D-4D98-913D-E6486FEC10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1902285" cy="6858001"/>
            <a:chOff x="0" y="0"/>
            <a:chExt cx="11902285" cy="6858001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A805ED2-113B-4584-8827-567B5792F1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bg2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5" name="Rectangle 5">
                <a:extLst>
                  <a:ext uri="{FF2B5EF4-FFF2-40B4-BE49-F238E27FC236}">
                    <a16:creationId xmlns:a16="http://schemas.microsoft.com/office/drawing/2014/main" id="{C6CF21D8-CC72-4F35-A29E-3AF9E6DA13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6">
                <a:extLst>
                  <a:ext uri="{FF2B5EF4-FFF2-40B4-BE49-F238E27FC236}">
                    <a16:creationId xmlns:a16="http://schemas.microsoft.com/office/drawing/2014/main" id="{8E60A7C3-087D-47B4-AB5A-C8B1042FD2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7">
                <a:extLst>
                  <a:ext uri="{FF2B5EF4-FFF2-40B4-BE49-F238E27FC236}">
                    <a16:creationId xmlns:a16="http://schemas.microsoft.com/office/drawing/2014/main" id="{1885EECE-F6D9-4128-BC90-01583BF269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8">
                <a:extLst>
                  <a:ext uri="{FF2B5EF4-FFF2-40B4-BE49-F238E27FC236}">
                    <a16:creationId xmlns:a16="http://schemas.microsoft.com/office/drawing/2014/main" id="{F44AA128-AA96-4FF2-A1C3-F9D2E7FD38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9">
                <a:extLst>
                  <a:ext uri="{FF2B5EF4-FFF2-40B4-BE49-F238E27FC236}">
                    <a16:creationId xmlns:a16="http://schemas.microsoft.com/office/drawing/2014/main" id="{7E52DC12-230B-4892-B284-F2FE9DE16A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0">
                <a:extLst>
                  <a:ext uri="{FF2B5EF4-FFF2-40B4-BE49-F238E27FC236}">
                    <a16:creationId xmlns:a16="http://schemas.microsoft.com/office/drawing/2014/main" id="{A68FBF9E-B81A-41D0-8A03-6CFC30811D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1">
                <a:extLst>
                  <a:ext uri="{FF2B5EF4-FFF2-40B4-BE49-F238E27FC236}">
                    <a16:creationId xmlns:a16="http://schemas.microsoft.com/office/drawing/2014/main" id="{B0047F84-8480-494F-9241-39FF17CFFF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Freeform 12">
                <a:extLst>
                  <a:ext uri="{FF2B5EF4-FFF2-40B4-BE49-F238E27FC236}">
                    <a16:creationId xmlns:a16="http://schemas.microsoft.com/office/drawing/2014/main" id="{8CAF76D8-4B95-4A8E-9EE5-8CCC0A7AD2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3" name="Freeform 13">
                <a:extLst>
                  <a:ext uri="{FF2B5EF4-FFF2-40B4-BE49-F238E27FC236}">
                    <a16:creationId xmlns:a16="http://schemas.microsoft.com/office/drawing/2014/main" id="{792F82F3-05A8-4A55-8C5B-81F6678B59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4">
                <a:extLst>
                  <a:ext uri="{FF2B5EF4-FFF2-40B4-BE49-F238E27FC236}">
                    <a16:creationId xmlns:a16="http://schemas.microsoft.com/office/drawing/2014/main" id="{B8472536-021A-4E59-BD59-DDC090A18A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5">
                <a:extLst>
                  <a:ext uri="{FF2B5EF4-FFF2-40B4-BE49-F238E27FC236}">
                    <a16:creationId xmlns:a16="http://schemas.microsoft.com/office/drawing/2014/main" id="{AEBEF646-3C12-469F-B194-A161A7A95D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Line 16">
                <a:extLst>
                  <a:ext uri="{FF2B5EF4-FFF2-40B4-BE49-F238E27FC236}">
                    <a16:creationId xmlns:a16="http://schemas.microsoft.com/office/drawing/2014/main" id="{D4501159-D7AC-4307-9DFC-C8F3A94341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7" name="Freeform 17">
                <a:extLst>
                  <a:ext uri="{FF2B5EF4-FFF2-40B4-BE49-F238E27FC236}">
                    <a16:creationId xmlns:a16="http://schemas.microsoft.com/office/drawing/2014/main" id="{B5244C41-454C-47D8-A6A9-C17EC2A366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18">
                <a:extLst>
                  <a:ext uri="{FF2B5EF4-FFF2-40B4-BE49-F238E27FC236}">
                    <a16:creationId xmlns:a16="http://schemas.microsoft.com/office/drawing/2014/main" id="{8FA883B8-99FB-4540-B573-F0674BFB1C2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19">
                <a:extLst>
                  <a:ext uri="{FF2B5EF4-FFF2-40B4-BE49-F238E27FC236}">
                    <a16:creationId xmlns:a16="http://schemas.microsoft.com/office/drawing/2014/main" id="{F1178B7C-5A00-4E5B-9010-B1477621E0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0">
                <a:extLst>
                  <a:ext uri="{FF2B5EF4-FFF2-40B4-BE49-F238E27FC236}">
                    <a16:creationId xmlns:a16="http://schemas.microsoft.com/office/drawing/2014/main" id="{E359D5D8-EE2E-4714-A40A-C3A6D91F98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Rectangle 21">
                <a:extLst>
                  <a:ext uri="{FF2B5EF4-FFF2-40B4-BE49-F238E27FC236}">
                    <a16:creationId xmlns:a16="http://schemas.microsoft.com/office/drawing/2014/main" id="{8A89C2E5-F892-4666-85FB-995578FBC7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2">
                <a:extLst>
                  <a:ext uri="{FF2B5EF4-FFF2-40B4-BE49-F238E27FC236}">
                    <a16:creationId xmlns:a16="http://schemas.microsoft.com/office/drawing/2014/main" id="{6DC6174B-0EC3-4A81-A0D1-D10DBB869A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3">
                <a:extLst>
                  <a:ext uri="{FF2B5EF4-FFF2-40B4-BE49-F238E27FC236}">
                    <a16:creationId xmlns:a16="http://schemas.microsoft.com/office/drawing/2014/main" id="{2CB96070-0553-4F79-984C-8DABB1CD5D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4">
                <a:extLst>
                  <a:ext uri="{FF2B5EF4-FFF2-40B4-BE49-F238E27FC236}">
                    <a16:creationId xmlns:a16="http://schemas.microsoft.com/office/drawing/2014/main" id="{BA23B6E2-3718-4009-B80E-9279154B19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5">
                <a:extLst>
                  <a:ext uri="{FF2B5EF4-FFF2-40B4-BE49-F238E27FC236}">
                    <a16:creationId xmlns:a16="http://schemas.microsoft.com/office/drawing/2014/main" id="{CAFB32D5-E528-419B-80EE-1475633970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26">
                <a:extLst>
                  <a:ext uri="{FF2B5EF4-FFF2-40B4-BE49-F238E27FC236}">
                    <a16:creationId xmlns:a16="http://schemas.microsoft.com/office/drawing/2014/main" id="{A68ADD35-4FEA-404D-B2F3-23556E6E8F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27">
                <a:extLst>
                  <a:ext uri="{FF2B5EF4-FFF2-40B4-BE49-F238E27FC236}">
                    <a16:creationId xmlns:a16="http://schemas.microsoft.com/office/drawing/2014/main" id="{89CF17CA-49E3-4B4A-836A-4FD55C67BE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8" name="Freeform 28">
                <a:extLst>
                  <a:ext uri="{FF2B5EF4-FFF2-40B4-BE49-F238E27FC236}">
                    <a16:creationId xmlns:a16="http://schemas.microsoft.com/office/drawing/2014/main" id="{AB394F2E-F3E7-4CED-84A9-35C47AB287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9" name="Freeform 29">
                <a:extLst>
                  <a:ext uri="{FF2B5EF4-FFF2-40B4-BE49-F238E27FC236}">
                    <a16:creationId xmlns:a16="http://schemas.microsoft.com/office/drawing/2014/main" id="{FF816C2F-3999-4A9F-8395-5D68ED33A4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0" name="Freeform 30">
                <a:extLst>
                  <a:ext uri="{FF2B5EF4-FFF2-40B4-BE49-F238E27FC236}">
                    <a16:creationId xmlns:a16="http://schemas.microsoft.com/office/drawing/2014/main" id="{82AD6AC6-71D5-4BD8-9185-D3062968B5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1" name="Freeform 31">
                <a:extLst>
                  <a:ext uri="{FF2B5EF4-FFF2-40B4-BE49-F238E27FC236}">
                    <a16:creationId xmlns:a16="http://schemas.microsoft.com/office/drawing/2014/main" id="{743A50C2-65CF-4F4C-B412-6149A93ACF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56" name="Group 13">
              <a:extLst>
                <a:ext uri="{FF2B5EF4-FFF2-40B4-BE49-F238E27FC236}">
                  <a16:creationId xmlns:a16="http://schemas.microsoft.com/office/drawing/2014/main" id="{6C0E7A88-FEDF-4C4F-A6B4-F7DDE9DE92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227597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bg2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5" name="Freeform 32">
                <a:extLst>
                  <a:ext uri="{FF2B5EF4-FFF2-40B4-BE49-F238E27FC236}">
                    <a16:creationId xmlns:a16="http://schemas.microsoft.com/office/drawing/2014/main" id="{AE94B3EE-D5C0-4BDE-B6AA-7599F0486E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7" name="Freeform 33">
                <a:extLst>
                  <a:ext uri="{FF2B5EF4-FFF2-40B4-BE49-F238E27FC236}">
                    <a16:creationId xmlns:a16="http://schemas.microsoft.com/office/drawing/2014/main" id="{5EF110E8-C00D-454E-8F3A-ECF2D35667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4">
                <a:extLst>
                  <a:ext uri="{FF2B5EF4-FFF2-40B4-BE49-F238E27FC236}">
                    <a16:creationId xmlns:a16="http://schemas.microsoft.com/office/drawing/2014/main" id="{BFC5F327-6927-4F35-9AF6-C45527BB45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8" name="Freeform 35">
                <a:extLst>
                  <a:ext uri="{FF2B5EF4-FFF2-40B4-BE49-F238E27FC236}">
                    <a16:creationId xmlns:a16="http://schemas.microsoft.com/office/drawing/2014/main" id="{BF2D314D-AEDE-418D-9702-D3CDB98C30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36">
                <a:extLst>
                  <a:ext uri="{FF2B5EF4-FFF2-40B4-BE49-F238E27FC236}">
                    <a16:creationId xmlns:a16="http://schemas.microsoft.com/office/drawing/2014/main" id="{64FD07F8-3CA6-4209-9A9E-30609FE9A3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Freeform 37">
                <a:extLst>
                  <a:ext uri="{FF2B5EF4-FFF2-40B4-BE49-F238E27FC236}">
                    <a16:creationId xmlns:a16="http://schemas.microsoft.com/office/drawing/2014/main" id="{AB0AE24D-CD49-4B57-82E0-780F62AE4F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" name="Freeform 38">
                <a:extLst>
                  <a:ext uri="{FF2B5EF4-FFF2-40B4-BE49-F238E27FC236}">
                    <a16:creationId xmlns:a16="http://schemas.microsoft.com/office/drawing/2014/main" id="{66803AF8-6368-45E6-A0B7-C0C4CFFEEB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39">
                <a:extLst>
                  <a:ext uri="{FF2B5EF4-FFF2-40B4-BE49-F238E27FC236}">
                    <a16:creationId xmlns:a16="http://schemas.microsoft.com/office/drawing/2014/main" id="{B4761E05-2792-472B-A814-9616151CF3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40">
                <a:extLst>
                  <a:ext uri="{FF2B5EF4-FFF2-40B4-BE49-F238E27FC236}">
                    <a16:creationId xmlns:a16="http://schemas.microsoft.com/office/drawing/2014/main" id="{40B6A261-9427-4E70-9564-048AD009BD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Rectangle 41">
                <a:extLst>
                  <a:ext uri="{FF2B5EF4-FFF2-40B4-BE49-F238E27FC236}">
                    <a16:creationId xmlns:a16="http://schemas.microsoft.com/office/drawing/2014/main" id="{68BFDFBE-2286-4123-9436-E1DF84AF49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pic>
        <p:nvPicPr>
          <p:cNvPr id="53" name="Picture 2">
            <a:extLst>
              <a:ext uri="{FF2B5EF4-FFF2-40B4-BE49-F238E27FC236}">
                <a16:creationId xmlns:a16="http://schemas.microsoft.com/office/drawing/2014/main" id="{5B3DE270-418F-47A7-B311-C4D876041D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F67E94A-E3D3-914D-B383-83681BB93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6041" y="618518"/>
            <a:ext cx="3281003" cy="1478570"/>
          </a:xfrm>
        </p:spPr>
        <p:txBody>
          <a:bodyPr anchor="b">
            <a:normAutofit/>
          </a:bodyPr>
          <a:lstStyle/>
          <a:p>
            <a:r>
              <a:rPr lang="en-US" sz="2800">
                <a:solidFill>
                  <a:srgbClr val="FFFFFF"/>
                </a:solidFill>
              </a:rPr>
              <a:t>Contribution #1: Laha design</a:t>
            </a:r>
          </a:p>
        </p:txBody>
      </p:sp>
      <p:sp useBgFill="1">
        <p:nvSpPr>
          <p:cNvPr id="55" name="Round Diagonal Corner Rectangle 11">
            <a:extLst>
              <a:ext uri="{FF2B5EF4-FFF2-40B4-BE49-F238E27FC236}">
                <a16:creationId xmlns:a16="http://schemas.microsoft.com/office/drawing/2014/main" id="{A1351C6B-7343-451F-AB4A-1CE294A4E9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B094ED30-B159-8F43-93D6-82186AD7BD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7044" y="1137621"/>
            <a:ext cx="3776269" cy="4577297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349008-4683-9746-A488-9656265919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36041" y="2249487"/>
            <a:ext cx="3281004" cy="3541714"/>
          </a:xfrm>
        </p:spPr>
        <p:txBody>
          <a:bodyPr>
            <a:normAutofit/>
          </a:bodyPr>
          <a:lstStyle/>
          <a:p>
            <a:r>
              <a:rPr lang="en-US" sz="1800">
                <a:solidFill>
                  <a:srgbClr val="FFFFFF"/>
                </a:solidFill>
              </a:rPr>
              <a:t>Novel abstract distributed sensor framework</a:t>
            </a:r>
          </a:p>
          <a:p>
            <a:pPr lvl="1"/>
            <a:r>
              <a:rPr lang="en-US" sz="1800">
                <a:solidFill>
                  <a:srgbClr val="FFFFFF"/>
                </a:solidFill>
              </a:rPr>
              <a:t>Converting primitive data into actionable insights</a:t>
            </a:r>
          </a:p>
          <a:p>
            <a:pPr lvl="1"/>
            <a:r>
              <a:rPr lang="en-US" sz="1800">
                <a:solidFill>
                  <a:srgbClr val="FFFFFF"/>
                </a:solidFill>
              </a:rPr>
              <a:t>Sensor data management</a:t>
            </a:r>
          </a:p>
          <a:p>
            <a:pPr lvl="1"/>
            <a:r>
              <a:rPr lang="en-US" sz="1800">
                <a:solidFill>
                  <a:srgbClr val="FFFFFF"/>
                </a:solidFill>
              </a:rPr>
              <a:t>Self-optimization capabilities</a:t>
            </a:r>
          </a:p>
        </p:txBody>
      </p:sp>
    </p:spTree>
    <p:extLst>
      <p:ext uri="{BB962C8B-B14F-4D97-AF65-F5344CB8AC3E}">
        <p14:creationId xmlns:p14="http://schemas.microsoft.com/office/powerpoint/2010/main" val="21143238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3A0510-6A93-6F48-8F12-E678A807D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 on laha suitability for </a:t>
            </a:r>
            <a:r>
              <a:rPr lang="en-US" dirty="0" err="1"/>
              <a:t>dsns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585D96-BE19-5D42-B062-DF368C626F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3292043" cy="3541714"/>
          </a:xfrm>
        </p:spPr>
        <p:txBody>
          <a:bodyPr/>
          <a:lstStyle/>
          <a:p>
            <a:r>
              <a:rPr lang="en-US" dirty="0"/>
              <a:t>Sensor Sampling Rate</a:t>
            </a:r>
          </a:p>
          <a:p>
            <a:r>
              <a:rPr lang="en-US" dirty="0"/>
              <a:t>Network Uptime</a:t>
            </a:r>
          </a:p>
          <a:p>
            <a:r>
              <a:rPr lang="en-US" dirty="0"/>
              <a:t>Signal-to-Noise</a:t>
            </a:r>
          </a:p>
          <a:p>
            <a:r>
              <a:rPr lang="en-US" dirty="0"/>
              <a:t>Data Acquisition</a:t>
            </a:r>
          </a:p>
          <a:p>
            <a:r>
              <a:rPr lang="en-US" dirty="0"/>
              <a:t>Sensor Availability</a:t>
            </a:r>
          </a:p>
          <a:p>
            <a:r>
              <a:rPr lang="en-US" dirty="0"/>
              <a:t>Numerous Events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FE2A383-7A59-5B4C-BCC5-6000C45750AC}"/>
              </a:ext>
            </a:extLst>
          </p:cNvPr>
          <p:cNvSpPr txBox="1">
            <a:spLocks/>
          </p:cNvSpPr>
          <p:nvPr/>
        </p:nvSpPr>
        <p:spPr>
          <a:xfrm>
            <a:off x="5671848" y="2249487"/>
            <a:ext cx="4478916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Multiple Signal Classifications</a:t>
            </a:r>
          </a:p>
          <a:p>
            <a:r>
              <a:rPr lang="en-US" dirty="0"/>
              <a:t>Designed for Laha</a:t>
            </a:r>
          </a:p>
          <a:p>
            <a:r>
              <a:rPr lang="en-US" dirty="0"/>
              <a:t>Other DSNs</a:t>
            </a:r>
          </a:p>
        </p:txBody>
      </p:sp>
    </p:spTree>
    <p:extLst>
      <p:ext uri="{BB962C8B-B14F-4D97-AF65-F5344CB8AC3E}">
        <p14:creationId xmlns:p14="http://schemas.microsoft.com/office/powerpoint/2010/main" val="353931717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CEAE787-2B0F-B844-A2DE-9D47AB19F4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6" y="618518"/>
            <a:ext cx="2851417" cy="1478570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Discussion on laha levels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8DD94E-55B8-7E43-AE5C-D0434AD112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620" y="2249487"/>
            <a:ext cx="2862444" cy="3957302"/>
          </a:xfrm>
        </p:spPr>
        <p:txBody>
          <a:bodyPr>
            <a:normAutofit/>
          </a:bodyPr>
          <a:lstStyle/>
          <a:p>
            <a:r>
              <a:rPr lang="en-US" i="1" dirty="0">
                <a:solidFill>
                  <a:srgbClr val="FFFFFF"/>
                </a:solidFill>
              </a:rPr>
              <a:t>SML*</a:t>
            </a:r>
          </a:p>
          <a:p>
            <a:r>
              <a:rPr lang="en-US" dirty="0">
                <a:solidFill>
                  <a:srgbClr val="FFFFFF"/>
                </a:solidFill>
              </a:rPr>
              <a:t>IML</a:t>
            </a:r>
          </a:p>
          <a:p>
            <a:r>
              <a:rPr lang="en-US" dirty="0">
                <a:solidFill>
                  <a:srgbClr val="FFFFFF"/>
                </a:solidFill>
              </a:rPr>
              <a:t>AML</a:t>
            </a:r>
          </a:p>
          <a:p>
            <a:r>
              <a:rPr lang="en-US" i="1" dirty="0">
                <a:solidFill>
                  <a:srgbClr val="FFFFFF"/>
                </a:solidFill>
              </a:rPr>
              <a:t>DFL*</a:t>
            </a:r>
          </a:p>
          <a:p>
            <a:r>
              <a:rPr lang="en-US" dirty="0">
                <a:solidFill>
                  <a:srgbClr val="FFFFFF"/>
                </a:solidFill>
              </a:rPr>
              <a:t>DL</a:t>
            </a:r>
          </a:p>
          <a:p>
            <a:r>
              <a:rPr lang="en-US" dirty="0">
                <a:solidFill>
                  <a:srgbClr val="FFFFFF"/>
                </a:solidFill>
              </a:rPr>
              <a:t>IL </a:t>
            </a:r>
          </a:p>
          <a:p>
            <a:r>
              <a:rPr lang="en-US" dirty="0">
                <a:solidFill>
                  <a:srgbClr val="FFFFFF"/>
                </a:solidFill>
              </a:rPr>
              <a:t>PL</a:t>
            </a:r>
          </a:p>
          <a:p>
            <a:endParaRPr lang="en-US" dirty="0">
              <a:solidFill>
                <a:srgbClr val="FFFFFF"/>
              </a:solidFill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8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0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5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4" name="Picture 3" descr="A picture containing text, book&#10;&#10;Description automatically generated">
            <a:extLst>
              <a:ext uri="{FF2B5EF4-FFF2-40B4-BE49-F238E27FC236}">
                <a16:creationId xmlns:a16="http://schemas.microsoft.com/office/drawing/2014/main" id="{0E3FF434-727B-8F48-AD4C-1FADE5BD8F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3717" y="643467"/>
            <a:ext cx="4300167" cy="5566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3615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86B31-BE46-F341-95FD-E1160E2CD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6FAB57-2281-2A40-92DD-8444865076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45212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775AF3B-5284-4B97-9BB7-55C6FB3699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0F1F7ED-DA39-478F-85DA-317DE08941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1902285" cy="6858001"/>
            <a:chOff x="0" y="0"/>
            <a:chExt cx="11902285" cy="6858001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1DAE5903-52E8-4F25-8473-93EF483776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bg2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5" name="Rectangle 5">
                <a:extLst>
                  <a:ext uri="{FF2B5EF4-FFF2-40B4-BE49-F238E27FC236}">
                    <a16:creationId xmlns:a16="http://schemas.microsoft.com/office/drawing/2014/main" id="{894835C1-32DE-4571-AD10-28D58CB8CF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6">
                <a:extLst>
                  <a:ext uri="{FF2B5EF4-FFF2-40B4-BE49-F238E27FC236}">
                    <a16:creationId xmlns:a16="http://schemas.microsoft.com/office/drawing/2014/main" id="{097A5B92-0B48-4251-9764-D34DF88920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7">
                <a:extLst>
                  <a:ext uri="{FF2B5EF4-FFF2-40B4-BE49-F238E27FC236}">
                    <a16:creationId xmlns:a16="http://schemas.microsoft.com/office/drawing/2014/main" id="{E222BF19-57E7-43F3-A2B9-2398BEF966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8">
                <a:extLst>
                  <a:ext uri="{FF2B5EF4-FFF2-40B4-BE49-F238E27FC236}">
                    <a16:creationId xmlns:a16="http://schemas.microsoft.com/office/drawing/2014/main" id="{60C8836E-B7D9-48A9-8FD9-4CC52AF44D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9">
                <a:extLst>
                  <a:ext uri="{FF2B5EF4-FFF2-40B4-BE49-F238E27FC236}">
                    <a16:creationId xmlns:a16="http://schemas.microsoft.com/office/drawing/2014/main" id="{8504740E-456D-4FB9-9520-4317CCFA71B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0">
                <a:extLst>
                  <a:ext uri="{FF2B5EF4-FFF2-40B4-BE49-F238E27FC236}">
                    <a16:creationId xmlns:a16="http://schemas.microsoft.com/office/drawing/2014/main" id="{1563A7B4-B1D5-4F93-AFF9-2EB78655FC5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1">
                <a:extLst>
                  <a:ext uri="{FF2B5EF4-FFF2-40B4-BE49-F238E27FC236}">
                    <a16:creationId xmlns:a16="http://schemas.microsoft.com/office/drawing/2014/main" id="{D139ED24-FA37-4470-8B42-D0D00EDE14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Freeform 12">
                <a:extLst>
                  <a:ext uri="{FF2B5EF4-FFF2-40B4-BE49-F238E27FC236}">
                    <a16:creationId xmlns:a16="http://schemas.microsoft.com/office/drawing/2014/main" id="{48825AA7-BB26-45C2-93A2-1AD8D9A232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3" name="Freeform 13">
                <a:extLst>
                  <a:ext uri="{FF2B5EF4-FFF2-40B4-BE49-F238E27FC236}">
                    <a16:creationId xmlns:a16="http://schemas.microsoft.com/office/drawing/2014/main" id="{A98D0B91-D4E4-402D-8234-E96987219E9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4">
                <a:extLst>
                  <a:ext uri="{FF2B5EF4-FFF2-40B4-BE49-F238E27FC236}">
                    <a16:creationId xmlns:a16="http://schemas.microsoft.com/office/drawing/2014/main" id="{94F1DB97-3769-4DA5-9F45-47132C3125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5">
                <a:extLst>
                  <a:ext uri="{FF2B5EF4-FFF2-40B4-BE49-F238E27FC236}">
                    <a16:creationId xmlns:a16="http://schemas.microsoft.com/office/drawing/2014/main" id="{A9BC86E2-B185-4D80-81B5-A8D387E678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Line 16">
                <a:extLst>
                  <a:ext uri="{FF2B5EF4-FFF2-40B4-BE49-F238E27FC236}">
                    <a16:creationId xmlns:a16="http://schemas.microsoft.com/office/drawing/2014/main" id="{FA773F49-8CD0-46DC-B986-F2DB57BD72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7" name="Freeform 17">
                <a:extLst>
                  <a:ext uri="{FF2B5EF4-FFF2-40B4-BE49-F238E27FC236}">
                    <a16:creationId xmlns:a16="http://schemas.microsoft.com/office/drawing/2014/main" id="{8C55A009-3401-4888-93C7-4ED51CBC64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18">
                <a:extLst>
                  <a:ext uri="{FF2B5EF4-FFF2-40B4-BE49-F238E27FC236}">
                    <a16:creationId xmlns:a16="http://schemas.microsoft.com/office/drawing/2014/main" id="{10B44829-5BB5-48C5-8492-699971FE78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19">
                <a:extLst>
                  <a:ext uri="{FF2B5EF4-FFF2-40B4-BE49-F238E27FC236}">
                    <a16:creationId xmlns:a16="http://schemas.microsoft.com/office/drawing/2014/main" id="{30C1F9A0-4FA6-4F6F-B2D0-A1BBA41DFC3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0">
                <a:extLst>
                  <a:ext uri="{FF2B5EF4-FFF2-40B4-BE49-F238E27FC236}">
                    <a16:creationId xmlns:a16="http://schemas.microsoft.com/office/drawing/2014/main" id="{01BF274F-C7B8-44B4-A183-307D8619D2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Rectangle 21">
                <a:extLst>
                  <a:ext uri="{FF2B5EF4-FFF2-40B4-BE49-F238E27FC236}">
                    <a16:creationId xmlns:a16="http://schemas.microsoft.com/office/drawing/2014/main" id="{037E8930-0F22-4558-9432-F18953E32A0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2">
                <a:extLst>
                  <a:ext uri="{FF2B5EF4-FFF2-40B4-BE49-F238E27FC236}">
                    <a16:creationId xmlns:a16="http://schemas.microsoft.com/office/drawing/2014/main" id="{9AFC3429-FF29-47FF-A4A8-317A979DB9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3">
                <a:extLst>
                  <a:ext uri="{FF2B5EF4-FFF2-40B4-BE49-F238E27FC236}">
                    <a16:creationId xmlns:a16="http://schemas.microsoft.com/office/drawing/2014/main" id="{91D48543-2C05-4768-80B1-ECA6F88508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4">
                <a:extLst>
                  <a:ext uri="{FF2B5EF4-FFF2-40B4-BE49-F238E27FC236}">
                    <a16:creationId xmlns:a16="http://schemas.microsoft.com/office/drawing/2014/main" id="{3AC527CC-154C-4370-A25B-74AC5B4A63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5">
                <a:extLst>
                  <a:ext uri="{FF2B5EF4-FFF2-40B4-BE49-F238E27FC236}">
                    <a16:creationId xmlns:a16="http://schemas.microsoft.com/office/drawing/2014/main" id="{798B18F5-51C9-4E50-95C5-A850EF5398A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26">
                <a:extLst>
                  <a:ext uri="{FF2B5EF4-FFF2-40B4-BE49-F238E27FC236}">
                    <a16:creationId xmlns:a16="http://schemas.microsoft.com/office/drawing/2014/main" id="{15B4CF27-638C-4979-B0FD-6263E13074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27">
                <a:extLst>
                  <a:ext uri="{FF2B5EF4-FFF2-40B4-BE49-F238E27FC236}">
                    <a16:creationId xmlns:a16="http://schemas.microsoft.com/office/drawing/2014/main" id="{236C6A22-48A2-4442-B82D-30DB498272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8" name="Freeform 28">
                <a:extLst>
                  <a:ext uri="{FF2B5EF4-FFF2-40B4-BE49-F238E27FC236}">
                    <a16:creationId xmlns:a16="http://schemas.microsoft.com/office/drawing/2014/main" id="{1BB7BCE1-0D99-412E-ABA6-81412638E9E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9" name="Freeform 29">
                <a:extLst>
                  <a:ext uri="{FF2B5EF4-FFF2-40B4-BE49-F238E27FC236}">
                    <a16:creationId xmlns:a16="http://schemas.microsoft.com/office/drawing/2014/main" id="{C20E57E0-0912-44F2-93DA-75E4D13F3B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0" name="Freeform 30">
                <a:extLst>
                  <a:ext uri="{FF2B5EF4-FFF2-40B4-BE49-F238E27FC236}">
                    <a16:creationId xmlns:a16="http://schemas.microsoft.com/office/drawing/2014/main" id="{DF059390-54ED-44F4-983F-92FF36AD94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1" name="Freeform 31">
                <a:extLst>
                  <a:ext uri="{FF2B5EF4-FFF2-40B4-BE49-F238E27FC236}">
                    <a16:creationId xmlns:a16="http://schemas.microsoft.com/office/drawing/2014/main" id="{42D5E9ED-595D-443D-8CDC-D8FCD4021D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DB14A457-C54A-4F1E-91FB-0FEE49877D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227597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bg2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5" name="Freeform 32">
                <a:extLst>
                  <a:ext uri="{FF2B5EF4-FFF2-40B4-BE49-F238E27FC236}">
                    <a16:creationId xmlns:a16="http://schemas.microsoft.com/office/drawing/2014/main" id="{791F3E2E-D393-464E-84B4-9B30D071ADE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3">
                <a:extLst>
                  <a:ext uri="{FF2B5EF4-FFF2-40B4-BE49-F238E27FC236}">
                    <a16:creationId xmlns:a16="http://schemas.microsoft.com/office/drawing/2014/main" id="{EBEEAD6F-6425-4F85-A8A8-4FF19A909B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4">
                <a:extLst>
                  <a:ext uri="{FF2B5EF4-FFF2-40B4-BE49-F238E27FC236}">
                    <a16:creationId xmlns:a16="http://schemas.microsoft.com/office/drawing/2014/main" id="{8AACA44E-9D6C-4708-8D61-D767B6620B8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5">
                <a:extLst>
                  <a:ext uri="{FF2B5EF4-FFF2-40B4-BE49-F238E27FC236}">
                    <a16:creationId xmlns:a16="http://schemas.microsoft.com/office/drawing/2014/main" id="{B6E3525F-9937-463E-872C-8EB7C62D10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36">
                <a:extLst>
                  <a:ext uri="{FF2B5EF4-FFF2-40B4-BE49-F238E27FC236}">
                    <a16:creationId xmlns:a16="http://schemas.microsoft.com/office/drawing/2014/main" id="{BE829B0B-C602-40F1-81D1-A55332343D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Freeform 37">
                <a:extLst>
                  <a:ext uri="{FF2B5EF4-FFF2-40B4-BE49-F238E27FC236}">
                    <a16:creationId xmlns:a16="http://schemas.microsoft.com/office/drawing/2014/main" id="{92660531-24B5-4B97-A4A2-64686E235D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" name="Freeform 38">
                <a:extLst>
                  <a:ext uri="{FF2B5EF4-FFF2-40B4-BE49-F238E27FC236}">
                    <a16:creationId xmlns:a16="http://schemas.microsoft.com/office/drawing/2014/main" id="{6242D0CE-6FFD-4D17-AC26-BD3E481195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39">
                <a:extLst>
                  <a:ext uri="{FF2B5EF4-FFF2-40B4-BE49-F238E27FC236}">
                    <a16:creationId xmlns:a16="http://schemas.microsoft.com/office/drawing/2014/main" id="{61631F37-AF37-4DB9-8D98-A08586C766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40">
                <a:extLst>
                  <a:ext uri="{FF2B5EF4-FFF2-40B4-BE49-F238E27FC236}">
                    <a16:creationId xmlns:a16="http://schemas.microsoft.com/office/drawing/2014/main" id="{2A2597FF-2F22-40BB-A7B3-19C4DFCFFA0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Rectangle 41">
                <a:extLst>
                  <a:ext uri="{FF2B5EF4-FFF2-40B4-BE49-F238E27FC236}">
                    <a16:creationId xmlns:a16="http://schemas.microsoft.com/office/drawing/2014/main" id="{DCC8773C-0113-4046-B222-C8F4080AF3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pic>
        <p:nvPicPr>
          <p:cNvPr id="53" name="Picture 2">
            <a:extLst>
              <a:ext uri="{FF2B5EF4-FFF2-40B4-BE49-F238E27FC236}">
                <a16:creationId xmlns:a16="http://schemas.microsoft.com/office/drawing/2014/main" id="{1B17CCE2-CEEF-40CA-8C4D-0DC2DCA78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6BA9A3-6BDB-204A-83E3-85773B510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9957" y="618518"/>
            <a:ext cx="4747088" cy="1478570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Future directions</a:t>
            </a:r>
          </a:p>
        </p:txBody>
      </p:sp>
      <p:sp useBgFill="1">
        <p:nvSpPr>
          <p:cNvPr id="55" name="Round Diagonal Corner Rectangle 9">
            <a:extLst>
              <a:ext uri="{FF2B5EF4-FFF2-40B4-BE49-F238E27FC236}">
                <a16:creationId xmlns:a16="http://schemas.microsoft.com/office/drawing/2014/main" id="{66D4F5BA-1D71-49B2-8A7F-6B4EB94D72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50" y="808057"/>
            <a:ext cx="5286376" cy="5234394"/>
          </a:xfrm>
          <a:prstGeom prst="round2DiagRect">
            <a:avLst>
              <a:gd name="adj1" fmla="val 741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text, book&#10;&#10;Description automatically generated">
            <a:extLst>
              <a:ext uri="{FF2B5EF4-FFF2-40B4-BE49-F238E27FC236}">
                <a16:creationId xmlns:a16="http://schemas.microsoft.com/office/drawing/2014/main" id="{EF333107-448C-4647-8AC5-F1A6643634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2478" y="1147145"/>
            <a:ext cx="3528603" cy="4567773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D9142E-AEA4-974A-A10B-34C541CF25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69957" y="2249487"/>
            <a:ext cx="4747087" cy="3541714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Machine learning</a:t>
            </a:r>
          </a:p>
          <a:p>
            <a:r>
              <a:rPr lang="en-US">
                <a:solidFill>
                  <a:srgbClr val="FFFFFF"/>
                </a:solidFill>
              </a:rPr>
              <a:t>Modifying windows and thresholds</a:t>
            </a:r>
          </a:p>
          <a:p>
            <a:r>
              <a:rPr lang="en-US">
                <a:solidFill>
                  <a:srgbClr val="FFFFFF"/>
                </a:solidFill>
              </a:rPr>
              <a:t>Additional simulations</a:t>
            </a:r>
          </a:p>
          <a:p>
            <a:r>
              <a:rPr lang="en-US">
                <a:solidFill>
                  <a:srgbClr val="FFFFFF"/>
                </a:solidFill>
              </a:rPr>
              <a:t>Altering the Level-hierarchy</a:t>
            </a:r>
          </a:p>
          <a:p>
            <a:r>
              <a:rPr lang="en-US">
                <a:solidFill>
                  <a:srgbClr val="FFFFFF"/>
                </a:solidFill>
              </a:rPr>
              <a:t>Enhanced metric collection</a:t>
            </a:r>
          </a:p>
          <a:p>
            <a:r>
              <a:rPr lang="en-US">
                <a:solidFill>
                  <a:srgbClr val="FFFFFF"/>
                </a:solidFill>
              </a:rPr>
              <a:t>Expanded sensor coverage</a:t>
            </a:r>
          </a:p>
        </p:txBody>
      </p:sp>
    </p:spTree>
    <p:extLst>
      <p:ext uri="{BB962C8B-B14F-4D97-AF65-F5344CB8AC3E}">
        <p14:creationId xmlns:p14="http://schemas.microsoft.com/office/powerpoint/2010/main" val="18294193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67E94A-E3D3-914D-B383-83681BB93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6097800" cy="1478570"/>
          </a:xfrm>
        </p:spPr>
        <p:txBody>
          <a:bodyPr>
            <a:normAutofit/>
          </a:bodyPr>
          <a:lstStyle/>
          <a:p>
            <a:r>
              <a:rPr lang="en-US"/>
              <a:t>Contribution #2: Laha Evaluation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349008-4683-9746-A488-9656265919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49487"/>
            <a:ext cx="5995988" cy="3541714"/>
          </a:xfrm>
        </p:spPr>
        <p:txBody>
          <a:bodyPr>
            <a:normAutofit/>
          </a:bodyPr>
          <a:lstStyle/>
          <a:p>
            <a:r>
              <a:rPr lang="en-US"/>
              <a:t>Deployment of two Laha-compatible DSNs</a:t>
            </a:r>
          </a:p>
          <a:p>
            <a:r>
              <a:rPr lang="en-US"/>
              <a:t>Validated data collection</a:t>
            </a:r>
          </a:p>
          <a:p>
            <a:r>
              <a:rPr lang="en-US"/>
              <a:t>Several experiments that test Laha’s major claims</a:t>
            </a:r>
          </a:p>
          <a:p>
            <a:pPr lvl="1"/>
            <a:endParaRPr lang="en-US"/>
          </a:p>
        </p:txBody>
      </p:sp>
      <p:sp>
        <p:nvSpPr>
          <p:cNvPr id="88" name="Round Diagonal Corner Rectangle 6">
            <a:extLst>
              <a:ext uri="{FF2B5EF4-FFF2-40B4-BE49-F238E27FC236}">
                <a16:creationId xmlns:a16="http://schemas.microsoft.com/office/drawing/2014/main" id="{1EF77448-7543-4B70-A21F-AA7796726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60945" y="0"/>
            <a:ext cx="4631055" cy="6858000"/>
          </a:xfrm>
          <a:prstGeom prst="round2DiagRect">
            <a:avLst>
              <a:gd name="adj1" fmla="val 0"/>
              <a:gd name="adj2" fmla="val 0"/>
            </a:avLst>
          </a:prstGeom>
          <a:solidFill>
            <a:schemeClr val="tx1"/>
          </a:solidFill>
          <a:ln>
            <a:noFill/>
          </a:ln>
          <a:effectLst>
            <a:innerShdw blurRad="63500" dist="12700" dir="10800000">
              <a:prstClr val="black">
                <a:alpha val="42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4D0E1FA7-A9C4-1A42-9617-EFFBFB834E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1657" y="0"/>
            <a:ext cx="2525167" cy="2286000"/>
          </a:xfrm>
          <a:prstGeom prst="rect">
            <a:avLst/>
          </a:prstGeom>
        </p:spPr>
      </p:pic>
      <p:sp useBgFill="1">
        <p:nvSpPr>
          <p:cNvPr id="90" name="Rectangle 89">
            <a:extLst>
              <a:ext uri="{FF2B5EF4-FFF2-40B4-BE49-F238E27FC236}">
                <a16:creationId xmlns:a16="http://schemas.microsoft.com/office/drawing/2014/main" id="{FD8FB480-FB25-4CFA-BC46-4CEB76E330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60945" y="2286000"/>
            <a:ext cx="4636008" cy="914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C07D2918-32DC-6341-9A3B-BFAF610641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0210" y="2377440"/>
            <a:ext cx="4046328" cy="2276060"/>
          </a:xfrm>
          <a:prstGeom prst="rect">
            <a:avLst/>
          </a:prstGeom>
        </p:spPr>
      </p:pic>
      <p:sp useBgFill="1">
        <p:nvSpPr>
          <p:cNvPr id="92" name="Rectangle 91">
            <a:extLst>
              <a:ext uri="{FF2B5EF4-FFF2-40B4-BE49-F238E27FC236}">
                <a16:creationId xmlns:a16="http://schemas.microsoft.com/office/drawing/2014/main" id="{8FF13E3B-F6A3-40C3-B3D0-5EC536B82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60945" y="4572000"/>
            <a:ext cx="4636008" cy="914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picture containing circuit, building, standing, man&#10;&#10;Description automatically generated">
            <a:extLst>
              <a:ext uri="{FF2B5EF4-FFF2-40B4-BE49-F238E27FC236}">
                <a16:creationId xmlns:a16="http://schemas.microsoft.com/office/drawing/2014/main" id="{DCF9432F-16A8-CF4D-90D9-C84FD90101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14010" y="4673138"/>
            <a:ext cx="4162528" cy="2174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3069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BFA416-EBD7-D849-88F9-18119E48ED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9957" y="618518"/>
            <a:ext cx="4747088" cy="1478570"/>
          </a:xfrm>
        </p:spPr>
        <p:txBody>
          <a:bodyPr>
            <a:normAutofit/>
          </a:bodyPr>
          <a:lstStyle/>
          <a:p>
            <a:r>
              <a:rPr lang="en-US" sz="3100"/>
              <a:t>Contribution #3: Laha-compliant reference implementations </a:t>
            </a:r>
          </a:p>
        </p:txBody>
      </p:sp>
      <p:sp>
        <p:nvSpPr>
          <p:cNvPr id="12" name="Round Diagonal Corner Rectangle 9">
            <a:extLst>
              <a:ext uri="{FF2B5EF4-FFF2-40B4-BE49-F238E27FC236}">
                <a16:creationId xmlns:a16="http://schemas.microsoft.com/office/drawing/2014/main" id="{A3D1FEF8-5149-4AC1-8D77-B256637FB7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50" y="808057"/>
            <a:ext cx="5286376" cy="5234394"/>
          </a:xfrm>
          <a:prstGeom prst="round2DiagRect">
            <a:avLst>
              <a:gd name="adj1" fmla="val 7418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F9ADFDA5-CA3A-5D41-BB32-1F9FF6FC21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2146" y="3425254"/>
            <a:ext cx="3439983" cy="2201590"/>
          </a:xfrm>
          <a:prstGeom prst="rect">
            <a:avLst/>
          </a:prstGeom>
        </p:spPr>
      </p:pic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0F4D78D8-DCBA-6045-B520-38D5C0B608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5167" y="1148691"/>
            <a:ext cx="3913939" cy="220159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CF175D-1899-BD4D-9CEE-0349C22CF0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69957" y="2249487"/>
            <a:ext cx="4747087" cy="3541714"/>
          </a:xfrm>
        </p:spPr>
        <p:txBody>
          <a:bodyPr>
            <a:normAutofit/>
          </a:bodyPr>
          <a:lstStyle/>
          <a:p>
            <a:r>
              <a:rPr lang="en-US" dirty="0"/>
              <a:t>OpenPowerQuality (OPQ)</a:t>
            </a:r>
          </a:p>
          <a:p>
            <a:pPr lvl="1"/>
            <a:r>
              <a:rPr lang="en-US" dirty="0"/>
              <a:t>Distributed power quality (PQ) detection and analysis</a:t>
            </a:r>
          </a:p>
          <a:p>
            <a:r>
              <a:rPr lang="en-US" dirty="0"/>
              <a:t>Lokahi</a:t>
            </a:r>
          </a:p>
          <a:p>
            <a:pPr lvl="1"/>
            <a:r>
              <a:rPr lang="en-US" dirty="0"/>
              <a:t>Distributed infrasound detection and analysis</a:t>
            </a:r>
          </a:p>
        </p:txBody>
      </p:sp>
    </p:spTree>
    <p:extLst>
      <p:ext uri="{BB962C8B-B14F-4D97-AF65-F5344CB8AC3E}">
        <p14:creationId xmlns:p14="http://schemas.microsoft.com/office/powerpoint/2010/main" val="385956986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1177</Words>
  <Application>Microsoft Macintosh PowerPoint</Application>
  <PresentationFormat>Widescreen</PresentationFormat>
  <Paragraphs>268</Paragraphs>
  <Slides>73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73</vt:i4>
      </vt:variant>
    </vt:vector>
  </HeadingPairs>
  <TitlesOfParts>
    <vt:vector size="76" baseType="lpstr">
      <vt:lpstr>Arial</vt:lpstr>
      <vt:lpstr>Tw Cen MT</vt:lpstr>
      <vt:lpstr>Circuit</vt:lpstr>
      <vt:lpstr>Laha: A Framework for adaptive optimization of distributed sensor frameworks</vt:lpstr>
      <vt:lpstr>DSNs and DSN management:  The big picture</vt:lpstr>
      <vt:lpstr>Distributed sensor networks </vt:lpstr>
      <vt:lpstr>Laha: addressing DSN issues</vt:lpstr>
      <vt:lpstr>Laha: A Framework for addressing DSN issues</vt:lpstr>
      <vt:lpstr>Major claims of the laha framework</vt:lpstr>
      <vt:lpstr>Contribution #1: Laha design</vt:lpstr>
      <vt:lpstr>Contribution #2: Laha Evaluation</vt:lpstr>
      <vt:lpstr>Contribution #3: Laha-compliant reference implementations </vt:lpstr>
      <vt:lpstr>Contribution #4: Implications for modern DSNs</vt:lpstr>
      <vt:lpstr>Related work</vt:lpstr>
      <vt:lpstr>Big Data and Distributed Sensor Networks  </vt:lpstr>
      <vt:lpstr>Big data management for dsns</vt:lpstr>
      <vt:lpstr>Data Grid (Chervenak et al 2000)</vt:lpstr>
      <vt:lpstr>CAMDOOP (costa et al 2012)</vt:lpstr>
      <vt:lpstr>Big Data reduction framework (REHMAN et al 2016)</vt:lpstr>
      <vt:lpstr>Fog Computing: Focusing on Mobile Users at the Edge (luan et al 2015)</vt:lpstr>
      <vt:lpstr>Self-organizing Artificial Neural Networks into Hydrographic Big Data Reduction Process (Stateczny et al 2014)</vt:lpstr>
      <vt:lpstr>Predictive analytics and forecasting for dsns</vt:lpstr>
      <vt:lpstr>Energy conservation in wireless sensor networks: A survey (anastasi et al 2009) </vt:lpstr>
      <vt:lpstr>Efficient Mining of Partial Periodic Patterns in Time Series Database (HAN et al 1999)</vt:lpstr>
      <vt:lpstr>An Energy-efficient Querying Framework In SensorNetworks For Detecting Node Similarities (TULONE et al 2006)</vt:lpstr>
      <vt:lpstr>Topology and localization</vt:lpstr>
      <vt:lpstr>Optimizations for triggering</vt:lpstr>
      <vt:lpstr>Laha design: converting primitive data into actionable insights &amp; sensor big data management </vt:lpstr>
      <vt:lpstr>PowerPoint Presentation</vt:lpstr>
      <vt:lpstr>Design: Laha</vt:lpstr>
      <vt:lpstr>Design: LAHA IML</vt:lpstr>
      <vt:lpstr>Design: LAHA AML</vt:lpstr>
      <vt:lpstr>Design: LAHA DL</vt:lpstr>
      <vt:lpstr>Design: LAHA IL</vt:lpstr>
      <vt:lpstr>Design: Laha PL</vt:lpstr>
      <vt:lpstr>Design: Phenomena</vt:lpstr>
      <vt:lpstr>DESIGN: ANNOTATION PHENOMENA</vt:lpstr>
      <vt:lpstr>DESIGN: periodic PHENOMENA</vt:lpstr>
      <vt:lpstr>DESIGN: FUTURE PHENOMENA</vt:lpstr>
      <vt:lpstr>Design: periodic &amp; future phenomena  SELF-OPTIMIZATION</vt:lpstr>
      <vt:lpstr>DESIGN: SIMILARITY PHENOMENA</vt:lpstr>
      <vt:lpstr>Design of OPQ</vt:lpstr>
      <vt:lpstr>OPQ: Box</vt:lpstr>
      <vt:lpstr>OPQ: Makai/napali</vt:lpstr>
      <vt:lpstr>OPQ: mauka</vt:lpstr>
      <vt:lpstr>OPQ: Health</vt:lpstr>
      <vt:lpstr>OPQ: view</vt:lpstr>
      <vt:lpstr>Design of lokahi</vt:lpstr>
      <vt:lpstr>Lokahi: sensors</vt:lpstr>
      <vt:lpstr>LOKAHI: Web</vt:lpstr>
      <vt:lpstr>Lokahi: Analysis</vt:lpstr>
      <vt:lpstr>Evaluation techniques</vt:lpstr>
      <vt:lpstr>Evaluation: Deployment of laha reference implementations</vt:lpstr>
      <vt:lpstr>Evaluation of data validation</vt:lpstr>
      <vt:lpstr>Evaluation of generality of laha framework</vt:lpstr>
      <vt:lpstr>Evaluation of converting primitive data into actionable insights</vt:lpstr>
      <vt:lpstr>Evaluation of big data sensor management</vt:lpstr>
      <vt:lpstr>Evaluation of tertiary goals</vt:lpstr>
      <vt:lpstr>RESULTS</vt:lpstr>
      <vt:lpstr>Results of data validation</vt:lpstr>
      <vt:lpstr>Results of generality of laha: OPQ</vt:lpstr>
      <vt:lpstr>Results of generality of laha: OPQ</vt:lpstr>
      <vt:lpstr>Results of generality of laha: OPQ</vt:lpstr>
      <vt:lpstr>Results of generality of laha: Lokahi</vt:lpstr>
      <vt:lpstr>Results of converting primitive data into actionable insights:  Laha level hierarchy</vt:lpstr>
      <vt:lpstr>Results of converting primitive data into actionable insights:  annotation phenomena</vt:lpstr>
      <vt:lpstr>Results of converting primitive data into actionable insights:  PERiodic phenomena</vt:lpstr>
      <vt:lpstr>Results of converting primitive data into actionable insights:  FUTURE phenomena</vt:lpstr>
      <vt:lpstr>Results of converting primitive data into actionable insights:  similarity phenomena</vt:lpstr>
      <vt:lpstr>Results of tiered  management of  big data: OPQ</vt:lpstr>
      <vt:lpstr>Results of tiered  management of  big data: Lokahi</vt:lpstr>
      <vt:lpstr>Results of tertiary goals</vt:lpstr>
      <vt:lpstr>Discussion on laha suitability for dsns</vt:lpstr>
      <vt:lpstr>Discussion on laha levels</vt:lpstr>
      <vt:lpstr>conclusions</vt:lpstr>
      <vt:lpstr>Future directions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Laha: A Framework for adaptive optimization of distributed sensor frameworks</dc:title>
  <dc:creator>Anthony Christe</dc:creator>
  <cp:lastModifiedBy>Anthony Christe</cp:lastModifiedBy>
  <cp:revision>1</cp:revision>
  <dcterms:created xsi:type="dcterms:W3CDTF">2020-02-09T01:23:38Z</dcterms:created>
  <dcterms:modified xsi:type="dcterms:W3CDTF">2020-02-09T01:23:42Z</dcterms:modified>
</cp:coreProperties>
</file>